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81" r:id="rId16"/>
    <p:sldId id="278" r:id="rId17"/>
    <p:sldId id="279" r:id="rId18"/>
    <p:sldId id="280" r:id="rId19"/>
    <p:sldId id="276" r:id="rId20"/>
    <p:sldId id="277" r:id="rId21"/>
  </p:sldIdLst>
  <p:sldSz cx="9144000" cy="5143500" type="screen16x9"/>
  <p:notesSz cx="7315200" cy="9601200"/>
  <p:embeddedFontLst>
    <p:embeddedFont>
      <p:font typeface="Englebert" charset="0"/>
      <p:regular r:id="rId23"/>
    </p:embeddedFont>
    <p:embeddedFont>
      <p:font typeface="Zilla Slab Light" charset="0"/>
      <p:bold r:id="rId24"/>
      <p:boldItalic r:id="rId25"/>
    </p:embeddedFont>
    <p:embeddedFont>
      <p:font typeface="Fira Sans Extra Condensed" charset="0"/>
      <p:regular r:id="rId26"/>
      <p:bold r:id="rId27"/>
      <p:italic r:id="rId28"/>
      <p:boldItalic r:id="rId29"/>
    </p:embeddedFont>
    <p:embeddedFont>
      <p:font typeface="Roboto Slab Regular" charset="0"/>
      <p:regular r:id="rId30"/>
      <p:bold r:id="rId31"/>
    </p:embeddedFont>
    <p:embeddedFont>
      <p:font typeface="Oswald Regular" charset="0"/>
      <p:regular r:id="rId32"/>
      <p:bold r:id="rId33"/>
    </p:embeddedFont>
    <p:embeddedFont>
      <p:font typeface="Fira Sans Extra Condensed Medium" charset="0"/>
      <p:regular r:id="rId34"/>
      <p:bold r:id="rId35"/>
      <p:italic r:id="rId36"/>
      <p:bold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930" y="-624"/>
      </p:cViewPr>
      <p:guideLst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40b6adc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540b6adc3_2_4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5320d76d5_1_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540b6adc3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540b6adc3_2_56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799bd6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799bd6d2_1_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799bd6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799bd6d2_1_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799bd6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799bd6d2_1_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799bd6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799bd6d2_1_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799bd6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799bd6d2_1_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799bd6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799bd6d2_1_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540b6adc3_2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540b6adc3_2_76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40b6adc3_2_48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540b6adc3_2_9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40b6adc3_1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5df1754d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5df1754de_1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d0e54301_1_6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40b6adc3_2_1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540b6adc3_2_1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c51cfae9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c51cfae98_0_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320d76d5_1_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AFA8D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-118475" y="3119750"/>
            <a:ext cx="87069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0"/>
              <a:buFont typeface="Englebert"/>
              <a:buNone/>
              <a:defRPr sz="90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5480125" y="3772325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_2_1_1_1_1_1_1_1">
    <p:bg>
      <p:bgPr>
        <a:solidFill>
          <a:srgbClr val="AFA8D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l="13058" t="14965" b="58884"/>
          <a:stretch/>
        </p:blipFill>
        <p:spPr>
          <a:xfrm>
            <a:off x="2274575" y="3981301"/>
            <a:ext cx="6869420" cy="11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366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2"/>
          </p:nvPr>
        </p:nvSpPr>
        <p:spPr>
          <a:xfrm>
            <a:off x="1366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3"/>
          </p:nvPr>
        </p:nvSpPr>
        <p:spPr>
          <a:xfrm>
            <a:off x="3004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4"/>
          </p:nvPr>
        </p:nvSpPr>
        <p:spPr>
          <a:xfrm>
            <a:off x="3004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5"/>
          </p:nvPr>
        </p:nvSpPr>
        <p:spPr>
          <a:xfrm>
            <a:off x="4642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6"/>
          </p:nvPr>
        </p:nvSpPr>
        <p:spPr>
          <a:xfrm>
            <a:off x="4642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7"/>
          </p:nvPr>
        </p:nvSpPr>
        <p:spPr>
          <a:xfrm>
            <a:off x="6280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8"/>
          </p:nvPr>
        </p:nvSpPr>
        <p:spPr>
          <a:xfrm>
            <a:off x="6280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_1_1_2_3">
    <p:bg>
      <p:bgPr>
        <a:solidFill>
          <a:srgbClr val="AFA8D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l="11620" r="3991"/>
          <a:stretch/>
        </p:blipFill>
        <p:spPr>
          <a:xfrm>
            <a:off x="1776125" y="0"/>
            <a:ext cx="7256070" cy="4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 flipH="1">
            <a:off x="609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_1_1_2_2_1">
    <p:bg>
      <p:bgPr>
        <a:solidFill>
          <a:srgbClr val="AFA8D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_1_1_2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_1_1_2_1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_1_1_2_1_3">
    <p:bg>
      <p:bgPr>
        <a:solidFill>
          <a:srgbClr val="AFA8D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r="69858" b="58913"/>
          <a:stretch/>
        </p:blipFill>
        <p:spPr>
          <a:xfrm>
            <a:off x="8675" y="1"/>
            <a:ext cx="1434000" cy="10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_1_1_2_1_3_1">
    <p:bg>
      <p:bgPr>
        <a:solidFill>
          <a:srgbClr val="AFA8D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73756"/>
          <a:stretch/>
        </p:blipFill>
        <p:spPr>
          <a:xfrm>
            <a:off x="4923375" y="4520450"/>
            <a:ext cx="4220620" cy="623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_1_1_2_1_1_1_1_1_1_1_1_1_3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652281" y="1286845"/>
            <a:ext cx="3108300" cy="3108300"/>
          </a:xfrm>
          <a:prstGeom prst="ellipse">
            <a:avLst/>
          </a:prstGeom>
          <a:solidFill>
            <a:srgbClr val="FFFFFF">
              <a:alpha val="803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645C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 flipH="1">
            <a:off x="3348275" y="211755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6000"/>
              <a:buNone/>
              <a:defRPr sz="6000">
                <a:solidFill>
                  <a:srgbClr val="645CA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 flipH="1">
            <a:off x="5897899" y="2788050"/>
            <a:ext cx="2616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1_1_1_2_1_1_1_1_1_1_1_1_1_3_2">
    <p:bg>
      <p:bgPr>
        <a:solidFill>
          <a:srgbClr val="AFA8D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 flipH="1">
            <a:off x="1161122" y="772425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000"/>
              <a:buNone/>
              <a:defRPr>
                <a:solidFill>
                  <a:srgbClr val="F6F2E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 flipH="1">
            <a:off x="5031197" y="772425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000"/>
              <a:buNone/>
              <a:defRPr>
                <a:solidFill>
                  <a:srgbClr val="F6F2E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 1">
  <p:cSld name="CUSTOM_1_1_1_2_1_1_1_1_1_1_1_1_1_3_2_2">
    <p:bg>
      <p:bgPr>
        <a:solidFill>
          <a:srgbClr val="AFA8D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1"/>
          </p:nvPr>
        </p:nvSpPr>
        <p:spPr>
          <a:xfrm>
            <a:off x="2699100" y="1771775"/>
            <a:ext cx="3745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ctrTitle" idx="2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AFA8D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20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0896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089699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165299" y="9543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533513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5335147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4413250" y="9543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3089688" y="20971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7"/>
          </p:nvPr>
        </p:nvSpPr>
        <p:spPr>
          <a:xfrm>
            <a:off x="3089699" y="23303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8" hasCustomPrompt="1"/>
          </p:nvPr>
        </p:nvSpPr>
        <p:spPr>
          <a:xfrm>
            <a:off x="2165299" y="19904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9"/>
          </p:nvPr>
        </p:nvSpPr>
        <p:spPr>
          <a:xfrm>
            <a:off x="5335138" y="20971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335147" y="23303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4413250" y="19904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3089688" y="31332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6"/>
          </p:nvPr>
        </p:nvSpPr>
        <p:spPr>
          <a:xfrm>
            <a:off x="3089699" y="33664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7" hasCustomPrompt="1"/>
          </p:nvPr>
        </p:nvSpPr>
        <p:spPr>
          <a:xfrm>
            <a:off x="2165299" y="30265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18"/>
          </p:nvPr>
        </p:nvSpPr>
        <p:spPr>
          <a:xfrm>
            <a:off x="5335138" y="31332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9"/>
          </p:nvPr>
        </p:nvSpPr>
        <p:spPr>
          <a:xfrm>
            <a:off x="5335147" y="33664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0" hasCustomPrompt="1"/>
          </p:nvPr>
        </p:nvSpPr>
        <p:spPr>
          <a:xfrm>
            <a:off x="4413250" y="30265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2_1_1_1_1_1_1_1_1_1_3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2_1_1_1_1_1_1_1_1_1_3_2_1_1">
    <p:bg>
      <p:bgPr>
        <a:solidFill>
          <a:srgbClr val="AFA8D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_1_1_2">
    <p:bg>
      <p:bgPr>
        <a:solidFill>
          <a:srgbClr val="AFA8D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 flipH="1">
            <a:off x="609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_1_1_2_1">
    <p:bg>
      <p:bgPr>
        <a:solidFill>
          <a:srgbClr val="AFA8D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>
            <a:off x="7276625" y="-3"/>
            <a:ext cx="1867380" cy="16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 rot="-5400000" flipH="1">
            <a:off x="-106650" y="3382772"/>
            <a:ext cx="1867380" cy="16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2699100" y="1261125"/>
            <a:ext cx="3745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_1_1_2_1_2">
    <p:bg>
      <p:bgPr>
        <a:solidFill>
          <a:srgbClr val="AFA8D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2982000" y="12181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2"/>
          </p:nvPr>
        </p:nvSpPr>
        <p:spPr>
          <a:xfrm>
            <a:off x="2982000" y="8983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3"/>
          </p:nvPr>
        </p:nvSpPr>
        <p:spPr>
          <a:xfrm>
            <a:off x="5977900" y="12181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4"/>
          </p:nvPr>
        </p:nvSpPr>
        <p:spPr>
          <a:xfrm>
            <a:off x="5977900" y="8983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5"/>
          </p:nvPr>
        </p:nvSpPr>
        <p:spPr>
          <a:xfrm>
            <a:off x="2982000" y="28758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6"/>
          </p:nvPr>
        </p:nvSpPr>
        <p:spPr>
          <a:xfrm>
            <a:off x="2982000" y="25560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7"/>
          </p:nvPr>
        </p:nvSpPr>
        <p:spPr>
          <a:xfrm>
            <a:off x="5977900" y="28758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8"/>
          </p:nvPr>
        </p:nvSpPr>
        <p:spPr>
          <a:xfrm>
            <a:off x="5977900" y="25560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3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2_1_2_1">
    <p:bg>
      <p:bgPr>
        <a:solidFill>
          <a:srgbClr val="AFA8D0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242275" y="2491000"/>
            <a:ext cx="3062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2"/>
          </p:nvPr>
        </p:nvSpPr>
        <p:spPr>
          <a:xfrm>
            <a:off x="174552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4839025" y="2491000"/>
            <a:ext cx="3062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4"/>
          </p:nvPr>
        </p:nvSpPr>
        <p:spPr>
          <a:xfrm>
            <a:off x="534227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35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">
    <p:bg>
      <p:bgPr>
        <a:solidFill>
          <a:srgbClr val="AFA8D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l="6670" t="23465" r="19457"/>
          <a:stretch/>
        </p:blipFill>
        <p:spPr>
          <a:xfrm>
            <a:off x="0" y="1982250"/>
            <a:ext cx="5430600" cy="31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 l="60718" b="38141"/>
          <a:stretch/>
        </p:blipFill>
        <p:spPr>
          <a:xfrm>
            <a:off x="7566550" y="0"/>
            <a:ext cx="1577450" cy="139727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 flipH="1">
            <a:off x="2454725" y="2268300"/>
            <a:ext cx="42345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1">
  <p:cSld name="CUSTOM_1_1_1_2_2">
    <p:bg>
      <p:bgPr>
        <a:solidFill>
          <a:srgbClr val="AFA8D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2124" b="5401"/>
          <a:stretch/>
        </p:blipFill>
        <p:spPr>
          <a:xfrm>
            <a:off x="0" y="0"/>
            <a:ext cx="7527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_1_1_2_1_1_1_1_1_1">
    <p:bg>
      <p:bgPr>
        <a:solidFill>
          <a:srgbClr val="AFA8D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FA8D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nglebert"/>
              <a:buNone/>
              <a:defRPr sz="280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 flipH="1">
            <a:off x="6012175" y="277875"/>
            <a:ext cx="2882400" cy="43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L earn</a:t>
            </a:r>
            <a:endParaRPr sz="6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E asy</a:t>
            </a:r>
            <a:endParaRPr sz="6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R ead</a:t>
            </a:r>
            <a:endParaRPr sz="6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E asy</a:t>
            </a:r>
            <a:endParaRPr sz="6000" b="1"/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r="31266"/>
          <a:stretch/>
        </p:blipFill>
        <p:spPr>
          <a:xfrm>
            <a:off x="0" y="-25"/>
            <a:ext cx="6285020" cy="51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ctrTitle"/>
          </p:nvPr>
        </p:nvSpPr>
        <p:spPr>
          <a:xfrm>
            <a:off x="899250" y="3626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</a:rPr>
              <a:t>Solutions</a:t>
            </a:r>
            <a:endParaRPr sz="4000" b="1"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1"/>
          </p:nvPr>
        </p:nvSpPr>
        <p:spPr>
          <a:xfrm>
            <a:off x="1666000" y="1460675"/>
            <a:ext cx="27126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chemeClr val="lt1"/>
                </a:solidFill>
              </a:rPr>
              <a:t>Control mode for checking the development of the child and the necessary education.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2"/>
          </p:nvPr>
        </p:nvSpPr>
        <p:spPr>
          <a:xfrm>
            <a:off x="1666013" y="992425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Parent Control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grpSp>
        <p:nvGrpSpPr>
          <p:cNvPr id="239" name="Google Shape;239;p37"/>
          <p:cNvGrpSpPr/>
          <p:nvPr/>
        </p:nvGrpSpPr>
        <p:grpSpPr>
          <a:xfrm>
            <a:off x="365859" y="1158130"/>
            <a:ext cx="1059169" cy="1085411"/>
            <a:chOff x="2071925" y="981159"/>
            <a:chExt cx="741300" cy="741300"/>
          </a:xfrm>
        </p:grpSpPr>
        <p:sp>
          <p:nvSpPr>
            <p:cNvPr id="240" name="Google Shape;240;p37"/>
            <p:cNvSpPr/>
            <p:nvPr/>
          </p:nvSpPr>
          <p:spPr>
            <a:xfrm>
              <a:off x="2071925" y="981159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2466242" y="1167667"/>
              <a:ext cx="12014" cy="11968"/>
            </a:xfrm>
            <a:custGeom>
              <a:avLst/>
              <a:gdLst/>
              <a:ahLst/>
              <a:cxnLst/>
              <a:rect l="l" t="t" r="r" b="b"/>
              <a:pathLst>
                <a:path w="6177" h="6153" extrusionOk="0">
                  <a:moveTo>
                    <a:pt x="3089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80"/>
                    <a:pt x="1373" y="6152"/>
                    <a:pt x="3089" y="6152"/>
                  </a:cubicBezTo>
                  <a:cubicBezTo>
                    <a:pt x="4780" y="6152"/>
                    <a:pt x="6177" y="4780"/>
                    <a:pt x="6177" y="3064"/>
                  </a:cubicBezTo>
                  <a:cubicBezTo>
                    <a:pt x="6177" y="1373"/>
                    <a:pt x="4780" y="1"/>
                    <a:pt x="308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7"/>
          <p:cNvSpPr txBox="1">
            <a:spLocks noGrp="1"/>
          </p:cNvSpPr>
          <p:nvPr>
            <p:ph type="subTitle" idx="1"/>
          </p:nvPr>
        </p:nvSpPr>
        <p:spPr>
          <a:xfrm>
            <a:off x="6174800" y="1505033"/>
            <a:ext cx="22533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Games and trainings for multiple emotion organs.</a:t>
            </a:r>
            <a:endParaRPr sz="1700"/>
          </a:p>
        </p:txBody>
      </p:sp>
      <p:sp>
        <p:nvSpPr>
          <p:cNvPr id="243" name="Google Shape;243;p37"/>
          <p:cNvSpPr txBox="1">
            <a:spLocks noGrp="1"/>
          </p:cNvSpPr>
          <p:nvPr>
            <p:ph type="subTitle" idx="2"/>
          </p:nvPr>
        </p:nvSpPr>
        <p:spPr>
          <a:xfrm>
            <a:off x="6174813" y="1036775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Focusing and Motivation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4874659" y="1158130"/>
            <a:ext cx="1059169" cy="1085411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1666000" y="3342350"/>
            <a:ext cx="27126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lt1"/>
                </a:solidFill>
              </a:rPr>
              <a:t>An environment in which they can continue basic education outside the school will be provided.</a:t>
            </a:r>
            <a:endParaRPr sz="1700"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2"/>
          </p:nvPr>
        </p:nvSpPr>
        <p:spPr>
          <a:xfrm>
            <a:off x="1666013" y="2874100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Educational Game Series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4929221" y="2918467"/>
            <a:ext cx="1059300" cy="10854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1"/>
          </p:nvPr>
        </p:nvSpPr>
        <p:spPr>
          <a:xfrm>
            <a:off x="6174800" y="3386700"/>
            <a:ext cx="2837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To strengthen the reinforcement by repeating the trainings at regular intervals.</a:t>
            </a:r>
            <a:endParaRPr sz="170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2"/>
          </p:nvPr>
        </p:nvSpPr>
        <p:spPr>
          <a:xfrm>
            <a:off x="6174813" y="2918450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Learning Difficulty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grpSp>
        <p:nvGrpSpPr>
          <p:cNvPr id="250" name="Google Shape;250;p37"/>
          <p:cNvGrpSpPr/>
          <p:nvPr/>
        </p:nvGrpSpPr>
        <p:grpSpPr>
          <a:xfrm>
            <a:off x="373259" y="2918455"/>
            <a:ext cx="1059169" cy="1085411"/>
            <a:chOff x="2071925" y="981159"/>
            <a:chExt cx="741300" cy="741300"/>
          </a:xfrm>
        </p:grpSpPr>
        <p:sp>
          <p:nvSpPr>
            <p:cNvPr id="251" name="Google Shape;251;p37"/>
            <p:cNvSpPr/>
            <p:nvPr/>
          </p:nvSpPr>
          <p:spPr>
            <a:xfrm>
              <a:off x="2071925" y="981159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37"/>
            <p:cNvGrpSpPr/>
            <p:nvPr/>
          </p:nvGrpSpPr>
          <p:grpSpPr>
            <a:xfrm>
              <a:off x="2290388" y="1148410"/>
              <a:ext cx="304373" cy="406766"/>
              <a:chOff x="1844375" y="238125"/>
              <a:chExt cx="3912250" cy="5228350"/>
            </a:xfrm>
          </p:grpSpPr>
          <p:sp>
            <p:nvSpPr>
              <p:cNvPr id="253" name="Google Shape;253;p37"/>
              <p:cNvSpPr/>
              <p:nvPr/>
            </p:nvSpPr>
            <p:spPr>
              <a:xfrm>
                <a:off x="1844375" y="238125"/>
                <a:ext cx="391225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56490" h="209134" extrusionOk="0">
                    <a:moveTo>
                      <a:pt x="70621" y="94895"/>
                    </a:moveTo>
                    <a:cubicBezTo>
                      <a:pt x="71029" y="94895"/>
                      <a:pt x="71444" y="94935"/>
                      <a:pt x="71861" y="95021"/>
                    </a:cubicBezTo>
                    <a:cubicBezTo>
                      <a:pt x="74704" y="95609"/>
                      <a:pt x="76836" y="98256"/>
                      <a:pt x="76836" y="101319"/>
                    </a:cubicBezTo>
                    <a:lnTo>
                      <a:pt x="76836" y="137764"/>
                    </a:lnTo>
                    <a:cubicBezTo>
                      <a:pt x="76836" y="139577"/>
                      <a:pt x="78306" y="141048"/>
                      <a:pt x="80120" y="141048"/>
                    </a:cubicBezTo>
                    <a:lnTo>
                      <a:pt x="98967" y="141048"/>
                    </a:lnTo>
                    <a:cubicBezTo>
                      <a:pt x="107717" y="141048"/>
                      <a:pt x="114849" y="148180"/>
                      <a:pt x="114849" y="156930"/>
                    </a:cubicBezTo>
                    <a:lnTo>
                      <a:pt x="114849" y="168106"/>
                    </a:lnTo>
                    <a:cubicBezTo>
                      <a:pt x="114849" y="172370"/>
                      <a:pt x="113158" y="176292"/>
                      <a:pt x="110241" y="179233"/>
                    </a:cubicBezTo>
                    <a:cubicBezTo>
                      <a:pt x="106246" y="183301"/>
                      <a:pt x="107398" y="187247"/>
                      <a:pt x="107227" y="194796"/>
                    </a:cubicBezTo>
                    <a:cubicBezTo>
                      <a:pt x="107227" y="196168"/>
                      <a:pt x="106124" y="197296"/>
                      <a:pt x="104727" y="197296"/>
                    </a:cubicBezTo>
                    <a:lnTo>
                      <a:pt x="67572" y="197296"/>
                    </a:lnTo>
                    <a:cubicBezTo>
                      <a:pt x="66199" y="197296"/>
                      <a:pt x="65072" y="196168"/>
                      <a:pt x="65072" y="194796"/>
                    </a:cubicBezTo>
                    <a:cubicBezTo>
                      <a:pt x="64827" y="188963"/>
                      <a:pt x="66346" y="183938"/>
                      <a:pt x="61273" y="179821"/>
                    </a:cubicBezTo>
                    <a:cubicBezTo>
                      <a:pt x="58577" y="177615"/>
                      <a:pt x="58601" y="176953"/>
                      <a:pt x="44656" y="159699"/>
                    </a:cubicBezTo>
                    <a:cubicBezTo>
                      <a:pt x="43185" y="157689"/>
                      <a:pt x="40097" y="152763"/>
                      <a:pt x="42597" y="149405"/>
                    </a:cubicBezTo>
                    <a:cubicBezTo>
                      <a:pt x="43956" y="147593"/>
                      <a:pt x="46039" y="146635"/>
                      <a:pt x="48149" y="146635"/>
                    </a:cubicBezTo>
                    <a:cubicBezTo>
                      <a:pt x="49577" y="146635"/>
                      <a:pt x="51017" y="147074"/>
                      <a:pt x="52254" y="147984"/>
                    </a:cubicBezTo>
                    <a:cubicBezTo>
                      <a:pt x="53657" y="149037"/>
                      <a:pt x="55231" y="149512"/>
                      <a:pt x="56769" y="149512"/>
                    </a:cubicBezTo>
                    <a:cubicBezTo>
                      <a:pt x="60708" y="149512"/>
                      <a:pt x="64410" y="146394"/>
                      <a:pt x="64410" y="141881"/>
                    </a:cubicBezTo>
                    <a:cubicBezTo>
                      <a:pt x="64410" y="141832"/>
                      <a:pt x="64385" y="100829"/>
                      <a:pt x="64483" y="100143"/>
                    </a:cubicBezTo>
                    <a:cubicBezTo>
                      <a:pt x="64980" y="97101"/>
                      <a:pt x="67622" y="94895"/>
                      <a:pt x="70621" y="94895"/>
                    </a:cubicBezTo>
                    <a:close/>
                    <a:moveTo>
                      <a:pt x="14044" y="0"/>
                    </a:moveTo>
                    <a:cubicBezTo>
                      <a:pt x="6300" y="0"/>
                      <a:pt x="1" y="6176"/>
                      <a:pt x="1" y="13749"/>
                    </a:cubicBezTo>
                    <a:lnTo>
                      <a:pt x="1" y="173449"/>
                    </a:lnTo>
                    <a:cubicBezTo>
                      <a:pt x="1" y="175164"/>
                      <a:pt x="1373" y="176537"/>
                      <a:pt x="3089" y="176537"/>
                    </a:cubicBezTo>
                    <a:cubicBezTo>
                      <a:pt x="4780" y="176537"/>
                      <a:pt x="6153" y="175164"/>
                      <a:pt x="6153" y="173449"/>
                    </a:cubicBezTo>
                    <a:lnTo>
                      <a:pt x="6153" y="13749"/>
                    </a:lnTo>
                    <a:cubicBezTo>
                      <a:pt x="6153" y="9558"/>
                      <a:pt x="9706" y="6176"/>
                      <a:pt x="14044" y="6176"/>
                    </a:cubicBezTo>
                    <a:lnTo>
                      <a:pt x="142421" y="6176"/>
                    </a:lnTo>
                    <a:cubicBezTo>
                      <a:pt x="146784" y="6176"/>
                      <a:pt x="150313" y="9558"/>
                      <a:pt x="150313" y="13749"/>
                    </a:cubicBezTo>
                    <a:lnTo>
                      <a:pt x="150313" y="195408"/>
                    </a:lnTo>
                    <a:cubicBezTo>
                      <a:pt x="150313" y="199575"/>
                      <a:pt x="146784" y="202982"/>
                      <a:pt x="142421" y="202982"/>
                    </a:cubicBezTo>
                    <a:lnTo>
                      <a:pt x="108673" y="202982"/>
                    </a:lnTo>
                    <a:cubicBezTo>
                      <a:pt x="111712" y="201511"/>
                      <a:pt x="113820" y="198399"/>
                      <a:pt x="113820" y="194796"/>
                    </a:cubicBezTo>
                    <a:cubicBezTo>
                      <a:pt x="114089" y="187566"/>
                      <a:pt x="113060" y="185776"/>
                      <a:pt x="114947" y="183865"/>
                    </a:cubicBezTo>
                    <a:cubicBezTo>
                      <a:pt x="115315" y="183473"/>
                      <a:pt x="115682" y="183081"/>
                      <a:pt x="116025" y="182688"/>
                    </a:cubicBezTo>
                    <a:lnTo>
                      <a:pt x="134946" y="182688"/>
                    </a:lnTo>
                    <a:cubicBezTo>
                      <a:pt x="139505" y="182688"/>
                      <a:pt x="143230" y="178963"/>
                      <a:pt x="143230" y="174404"/>
                    </a:cubicBezTo>
                    <a:lnTo>
                      <a:pt x="143230" y="27915"/>
                    </a:lnTo>
                    <a:cubicBezTo>
                      <a:pt x="143230" y="23357"/>
                      <a:pt x="139505" y="19656"/>
                      <a:pt x="134946" y="19656"/>
                    </a:cubicBezTo>
                    <a:lnTo>
                      <a:pt x="122398" y="19656"/>
                    </a:lnTo>
                    <a:cubicBezTo>
                      <a:pt x="120707" y="19656"/>
                      <a:pt x="119310" y="21029"/>
                      <a:pt x="119310" y="22744"/>
                    </a:cubicBezTo>
                    <a:cubicBezTo>
                      <a:pt x="119310" y="24435"/>
                      <a:pt x="120707" y="25832"/>
                      <a:pt x="122398" y="25832"/>
                    </a:cubicBezTo>
                    <a:lnTo>
                      <a:pt x="134946" y="25832"/>
                    </a:lnTo>
                    <a:cubicBezTo>
                      <a:pt x="136123" y="25832"/>
                      <a:pt x="137054" y="26764"/>
                      <a:pt x="137054" y="27915"/>
                    </a:cubicBezTo>
                    <a:lnTo>
                      <a:pt x="137054" y="174404"/>
                    </a:lnTo>
                    <a:cubicBezTo>
                      <a:pt x="137054" y="175581"/>
                      <a:pt x="136123" y="176512"/>
                      <a:pt x="134946" y="176512"/>
                    </a:cubicBezTo>
                    <a:lnTo>
                      <a:pt x="119800" y="176512"/>
                    </a:lnTo>
                    <a:cubicBezTo>
                      <a:pt x="122275" y="170360"/>
                      <a:pt x="121099" y="166243"/>
                      <a:pt x="121417" y="156930"/>
                    </a:cubicBezTo>
                    <a:cubicBezTo>
                      <a:pt x="121417" y="144553"/>
                      <a:pt x="111344" y="134480"/>
                      <a:pt x="98967" y="134480"/>
                    </a:cubicBezTo>
                    <a:lnTo>
                      <a:pt x="83404" y="134480"/>
                    </a:lnTo>
                    <a:lnTo>
                      <a:pt x="83404" y="116711"/>
                    </a:lnTo>
                    <a:lnTo>
                      <a:pt x="123991" y="116711"/>
                    </a:lnTo>
                    <a:cubicBezTo>
                      <a:pt x="127446" y="116711"/>
                      <a:pt x="130265" y="113892"/>
                      <a:pt x="130265" y="110437"/>
                    </a:cubicBezTo>
                    <a:lnTo>
                      <a:pt x="130265" y="86344"/>
                    </a:lnTo>
                    <a:cubicBezTo>
                      <a:pt x="130265" y="84653"/>
                      <a:pt x="128868" y="83281"/>
                      <a:pt x="127177" y="83281"/>
                    </a:cubicBezTo>
                    <a:cubicBezTo>
                      <a:pt x="125461" y="83281"/>
                      <a:pt x="124089" y="84653"/>
                      <a:pt x="124089" y="86344"/>
                    </a:cubicBezTo>
                    <a:cubicBezTo>
                      <a:pt x="124044" y="109444"/>
                      <a:pt x="124181" y="110547"/>
                      <a:pt x="124044" y="110547"/>
                    </a:cubicBezTo>
                    <a:cubicBezTo>
                      <a:pt x="124029" y="110547"/>
                      <a:pt x="124012" y="110535"/>
                      <a:pt x="123991" y="110535"/>
                    </a:cubicBezTo>
                    <a:lnTo>
                      <a:pt x="83404" y="110535"/>
                    </a:lnTo>
                    <a:lnTo>
                      <a:pt x="83404" y="101319"/>
                    </a:lnTo>
                    <a:cubicBezTo>
                      <a:pt x="83404" y="95756"/>
                      <a:pt x="79826" y="90854"/>
                      <a:pt x="74851" y="89040"/>
                    </a:cubicBezTo>
                    <a:cubicBezTo>
                      <a:pt x="74973" y="88820"/>
                      <a:pt x="76566" y="85634"/>
                      <a:pt x="92816" y="53184"/>
                    </a:cubicBezTo>
                    <a:cubicBezTo>
                      <a:pt x="93812" y="50718"/>
                      <a:pt x="91685" y="48916"/>
                      <a:pt x="89727" y="48916"/>
                    </a:cubicBezTo>
                    <a:cubicBezTo>
                      <a:pt x="88746" y="48916"/>
                      <a:pt x="87808" y="49368"/>
                      <a:pt x="87326" y="50415"/>
                    </a:cubicBezTo>
                    <a:lnTo>
                      <a:pt x="68282" y="88550"/>
                    </a:lnTo>
                    <a:cubicBezTo>
                      <a:pt x="62106" y="89702"/>
                      <a:pt x="57842" y="95119"/>
                      <a:pt x="57842" y="101099"/>
                    </a:cubicBezTo>
                    <a:lnTo>
                      <a:pt x="57842" y="110535"/>
                    </a:lnTo>
                    <a:cubicBezTo>
                      <a:pt x="53530" y="110527"/>
                      <a:pt x="49947" y="110524"/>
                      <a:pt x="46970" y="110524"/>
                    </a:cubicBezTo>
                    <a:cubicBezTo>
                      <a:pt x="39422" y="110524"/>
                      <a:pt x="35768" y="110542"/>
                      <a:pt x="34007" y="110542"/>
                    </a:cubicBezTo>
                    <a:cubicBezTo>
                      <a:pt x="32130" y="110542"/>
                      <a:pt x="32401" y="110521"/>
                      <a:pt x="32401" y="110437"/>
                    </a:cubicBezTo>
                    <a:lnTo>
                      <a:pt x="32401" y="39704"/>
                    </a:lnTo>
                    <a:cubicBezTo>
                      <a:pt x="32401" y="39631"/>
                      <a:pt x="32450" y="39582"/>
                      <a:pt x="32499" y="39582"/>
                    </a:cubicBezTo>
                    <a:cubicBezTo>
                      <a:pt x="51984" y="39597"/>
                      <a:pt x="67330" y="39601"/>
                      <a:pt x="79416" y="39601"/>
                    </a:cubicBezTo>
                    <a:cubicBezTo>
                      <a:pt x="100768" y="39601"/>
                      <a:pt x="111941" y="39587"/>
                      <a:pt x="117777" y="39587"/>
                    </a:cubicBezTo>
                    <a:cubicBezTo>
                      <a:pt x="124812" y="39587"/>
                      <a:pt x="124089" y="39608"/>
                      <a:pt x="124089" y="39704"/>
                    </a:cubicBezTo>
                    <a:lnTo>
                      <a:pt x="124089" y="75242"/>
                    </a:lnTo>
                    <a:cubicBezTo>
                      <a:pt x="124089" y="76958"/>
                      <a:pt x="125461" y="78330"/>
                      <a:pt x="127177" y="78330"/>
                    </a:cubicBezTo>
                    <a:cubicBezTo>
                      <a:pt x="128868" y="78330"/>
                      <a:pt x="130265" y="76958"/>
                      <a:pt x="130265" y="75242"/>
                    </a:cubicBezTo>
                    <a:lnTo>
                      <a:pt x="130265" y="39704"/>
                    </a:lnTo>
                    <a:cubicBezTo>
                      <a:pt x="130265" y="36248"/>
                      <a:pt x="127446" y="33430"/>
                      <a:pt x="123991" y="33430"/>
                    </a:cubicBezTo>
                    <a:lnTo>
                      <a:pt x="32499" y="33430"/>
                    </a:lnTo>
                    <a:cubicBezTo>
                      <a:pt x="29044" y="33430"/>
                      <a:pt x="26225" y="36248"/>
                      <a:pt x="26225" y="39704"/>
                    </a:cubicBezTo>
                    <a:lnTo>
                      <a:pt x="26225" y="110437"/>
                    </a:lnTo>
                    <a:cubicBezTo>
                      <a:pt x="26225" y="113892"/>
                      <a:pt x="29044" y="116711"/>
                      <a:pt x="32499" y="116711"/>
                    </a:cubicBezTo>
                    <a:lnTo>
                      <a:pt x="57842" y="116711"/>
                    </a:lnTo>
                    <a:lnTo>
                      <a:pt x="57842" y="141881"/>
                    </a:lnTo>
                    <a:cubicBezTo>
                      <a:pt x="57842" y="142498"/>
                      <a:pt x="57335" y="142925"/>
                      <a:pt x="56795" y="142925"/>
                    </a:cubicBezTo>
                    <a:cubicBezTo>
                      <a:pt x="56584" y="142925"/>
                      <a:pt x="56368" y="142859"/>
                      <a:pt x="56175" y="142715"/>
                    </a:cubicBezTo>
                    <a:cubicBezTo>
                      <a:pt x="53718" y="140886"/>
                      <a:pt x="50913" y="140055"/>
                      <a:pt x="48168" y="140055"/>
                    </a:cubicBezTo>
                    <a:cubicBezTo>
                      <a:pt x="38482" y="140055"/>
                      <a:pt x="29557" y="150397"/>
                      <a:pt x="39411" y="163670"/>
                    </a:cubicBezTo>
                    <a:cubicBezTo>
                      <a:pt x="39435" y="163694"/>
                      <a:pt x="39460" y="163719"/>
                      <a:pt x="39484" y="163743"/>
                    </a:cubicBezTo>
                    <a:lnTo>
                      <a:pt x="49656" y="176512"/>
                    </a:lnTo>
                    <a:lnTo>
                      <a:pt x="21520" y="176512"/>
                    </a:lnTo>
                    <a:cubicBezTo>
                      <a:pt x="20368" y="176512"/>
                      <a:pt x="19436" y="175581"/>
                      <a:pt x="19436" y="174404"/>
                    </a:cubicBezTo>
                    <a:lnTo>
                      <a:pt x="19436" y="27915"/>
                    </a:lnTo>
                    <a:cubicBezTo>
                      <a:pt x="19436" y="26764"/>
                      <a:pt x="20368" y="25832"/>
                      <a:pt x="21520" y="25832"/>
                    </a:cubicBezTo>
                    <a:lnTo>
                      <a:pt x="111295" y="25832"/>
                    </a:lnTo>
                    <a:cubicBezTo>
                      <a:pt x="112986" y="25832"/>
                      <a:pt x="114383" y="24435"/>
                      <a:pt x="114383" y="22744"/>
                    </a:cubicBezTo>
                    <a:cubicBezTo>
                      <a:pt x="114383" y="21029"/>
                      <a:pt x="112986" y="19656"/>
                      <a:pt x="111295" y="19656"/>
                    </a:cubicBezTo>
                    <a:lnTo>
                      <a:pt x="21520" y="19656"/>
                    </a:lnTo>
                    <a:cubicBezTo>
                      <a:pt x="16961" y="19656"/>
                      <a:pt x="13260" y="23357"/>
                      <a:pt x="13260" y="27915"/>
                    </a:cubicBezTo>
                    <a:lnTo>
                      <a:pt x="13260" y="174404"/>
                    </a:lnTo>
                    <a:cubicBezTo>
                      <a:pt x="13260" y="178963"/>
                      <a:pt x="16961" y="182688"/>
                      <a:pt x="21520" y="182688"/>
                    </a:cubicBezTo>
                    <a:lnTo>
                      <a:pt x="54704" y="182688"/>
                    </a:lnTo>
                    <a:cubicBezTo>
                      <a:pt x="56837" y="184943"/>
                      <a:pt x="58503" y="185458"/>
                      <a:pt x="58503" y="187713"/>
                    </a:cubicBezTo>
                    <a:lnTo>
                      <a:pt x="58503" y="194796"/>
                    </a:lnTo>
                    <a:cubicBezTo>
                      <a:pt x="58503" y="198399"/>
                      <a:pt x="60611" y="201511"/>
                      <a:pt x="63650" y="202982"/>
                    </a:cubicBezTo>
                    <a:lnTo>
                      <a:pt x="14044" y="202982"/>
                    </a:lnTo>
                    <a:cubicBezTo>
                      <a:pt x="9706" y="202982"/>
                      <a:pt x="6153" y="199575"/>
                      <a:pt x="6153" y="195408"/>
                    </a:cubicBezTo>
                    <a:lnTo>
                      <a:pt x="6153" y="185801"/>
                    </a:lnTo>
                    <a:cubicBezTo>
                      <a:pt x="6153" y="184085"/>
                      <a:pt x="4780" y="182713"/>
                      <a:pt x="3089" y="182713"/>
                    </a:cubicBezTo>
                    <a:cubicBezTo>
                      <a:pt x="1373" y="182713"/>
                      <a:pt x="1" y="184085"/>
                      <a:pt x="1" y="185801"/>
                    </a:cubicBezTo>
                    <a:lnTo>
                      <a:pt x="1" y="195408"/>
                    </a:lnTo>
                    <a:cubicBezTo>
                      <a:pt x="1" y="202982"/>
                      <a:pt x="6300" y="209133"/>
                      <a:pt x="14044" y="209133"/>
                    </a:cubicBezTo>
                    <a:lnTo>
                      <a:pt x="142421" y="209133"/>
                    </a:lnTo>
                    <a:cubicBezTo>
                      <a:pt x="150191" y="209133"/>
                      <a:pt x="156489" y="202982"/>
                      <a:pt x="156489" y="195408"/>
                    </a:cubicBezTo>
                    <a:lnTo>
                      <a:pt x="156489" y="13749"/>
                    </a:lnTo>
                    <a:cubicBezTo>
                      <a:pt x="156489" y="6176"/>
                      <a:pt x="150191" y="0"/>
                      <a:pt x="1424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E29AA"/>
                  </a:gs>
                  <a:gs pos="100000">
                    <a:srgbClr val="1E123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3264675" y="478900"/>
                <a:ext cx="666050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26642" h="6153" extrusionOk="0">
                    <a:moveTo>
                      <a:pt x="3088" y="1"/>
                    </a:moveTo>
                    <a:cubicBezTo>
                      <a:pt x="1373" y="1"/>
                      <a:pt x="0" y="1373"/>
                      <a:pt x="0" y="3089"/>
                    </a:cubicBezTo>
                    <a:cubicBezTo>
                      <a:pt x="0" y="4780"/>
                      <a:pt x="1373" y="6153"/>
                      <a:pt x="3088" y="6153"/>
                    </a:cubicBezTo>
                    <a:lnTo>
                      <a:pt x="23553" y="6153"/>
                    </a:lnTo>
                    <a:cubicBezTo>
                      <a:pt x="25269" y="6153"/>
                      <a:pt x="26641" y="4780"/>
                      <a:pt x="26641" y="3089"/>
                    </a:cubicBezTo>
                    <a:cubicBezTo>
                      <a:pt x="26641" y="1373"/>
                      <a:pt x="25269" y="1"/>
                      <a:pt x="235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7"/>
              <p:cNvSpPr/>
              <p:nvPr/>
            </p:nvSpPr>
            <p:spPr>
              <a:xfrm>
                <a:off x="4104700" y="485650"/>
                <a:ext cx="1544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53" extrusionOk="0">
                    <a:moveTo>
                      <a:pt x="3089" y="1"/>
                    </a:moveTo>
                    <a:cubicBezTo>
                      <a:pt x="1373" y="1"/>
                      <a:pt x="1" y="1373"/>
                      <a:pt x="1" y="3064"/>
                    </a:cubicBezTo>
                    <a:cubicBezTo>
                      <a:pt x="1" y="4780"/>
                      <a:pt x="1373" y="6152"/>
                      <a:pt x="3089" y="6152"/>
                    </a:cubicBezTo>
                    <a:cubicBezTo>
                      <a:pt x="4780" y="6152"/>
                      <a:pt x="6177" y="4780"/>
                      <a:pt x="6177" y="3064"/>
                    </a:cubicBezTo>
                    <a:cubicBezTo>
                      <a:pt x="6177" y="1373"/>
                      <a:pt x="4780" y="1"/>
                      <a:pt x="30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6" name="Google Shape;256;p37"/>
          <p:cNvGrpSpPr/>
          <p:nvPr/>
        </p:nvGrpSpPr>
        <p:grpSpPr>
          <a:xfrm>
            <a:off x="635721" y="1382309"/>
            <a:ext cx="534236" cy="539857"/>
            <a:chOff x="-55225575" y="1903275"/>
            <a:chExt cx="318225" cy="316650"/>
          </a:xfrm>
        </p:grpSpPr>
        <p:sp>
          <p:nvSpPr>
            <p:cNvPr id="257" name="Google Shape;257;p3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7"/>
          <p:cNvGrpSpPr/>
          <p:nvPr/>
        </p:nvGrpSpPr>
        <p:grpSpPr>
          <a:xfrm>
            <a:off x="5146250" y="1411968"/>
            <a:ext cx="515967" cy="577749"/>
            <a:chOff x="-9157450" y="1622750"/>
            <a:chExt cx="352100" cy="351450"/>
          </a:xfrm>
        </p:grpSpPr>
        <p:sp>
          <p:nvSpPr>
            <p:cNvPr id="263" name="Google Shape;263;p37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7"/>
          <p:cNvGrpSpPr/>
          <p:nvPr/>
        </p:nvGrpSpPr>
        <p:grpSpPr>
          <a:xfrm>
            <a:off x="5164845" y="3179023"/>
            <a:ext cx="588075" cy="564299"/>
            <a:chOff x="-62890750" y="2296300"/>
            <a:chExt cx="330825" cy="317450"/>
          </a:xfrm>
        </p:grpSpPr>
        <p:sp>
          <p:nvSpPr>
            <p:cNvPr id="266" name="Google Shape;266;p37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ctrTitle" idx="2"/>
          </p:nvPr>
        </p:nvSpPr>
        <p:spPr>
          <a:xfrm>
            <a:off x="299025" y="2601875"/>
            <a:ext cx="4367700" cy="21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What We Used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To Solve 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 l="18051" t="7845" r="12547" b="4588"/>
          <a:stretch/>
        </p:blipFill>
        <p:spPr>
          <a:xfrm>
            <a:off x="2006375" y="383225"/>
            <a:ext cx="4977230" cy="337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6389125" y="1207100"/>
            <a:ext cx="23883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Color Education &amp; Tests</a:t>
            </a:r>
            <a:endParaRPr sz="200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5470750" y="383225"/>
            <a:ext cx="2551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Alphabet Education &amp; Test </a:t>
            </a:r>
            <a:endParaRPr sz="200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6942100" y="2070825"/>
            <a:ext cx="2006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Education</a:t>
            </a:r>
            <a:endParaRPr sz="200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Test</a:t>
            </a:r>
            <a:r>
              <a:rPr lang="es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638525" y="383225"/>
            <a:ext cx="220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Alphabet Games </a:t>
            </a:r>
            <a:endParaRPr sz="200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709750" y="1207100"/>
            <a:ext cx="2156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Colors Games</a:t>
            </a:r>
            <a:endParaRPr sz="200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>
            <a:off x="4042421" y="3762155"/>
            <a:ext cx="1059169" cy="1085411"/>
            <a:chOff x="2071925" y="981159"/>
            <a:chExt cx="741300" cy="741300"/>
          </a:xfrm>
        </p:grpSpPr>
        <p:sp>
          <p:nvSpPr>
            <p:cNvPr id="284" name="Google Shape;284;p39"/>
            <p:cNvSpPr/>
            <p:nvPr/>
          </p:nvSpPr>
          <p:spPr>
            <a:xfrm>
              <a:off x="2071925" y="981159"/>
              <a:ext cx="741300" cy="741300"/>
            </a:xfrm>
            <a:prstGeom prst="ellipse">
              <a:avLst/>
            </a:pr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466242" y="1167667"/>
              <a:ext cx="12014" cy="11968"/>
            </a:xfrm>
            <a:custGeom>
              <a:avLst/>
              <a:gdLst/>
              <a:ahLst/>
              <a:cxnLst/>
              <a:rect l="l" t="t" r="r" b="b"/>
              <a:pathLst>
                <a:path w="6177" h="6153" extrusionOk="0">
                  <a:moveTo>
                    <a:pt x="3089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80"/>
                    <a:pt x="1373" y="6152"/>
                    <a:pt x="3089" y="6152"/>
                  </a:cubicBezTo>
                  <a:cubicBezTo>
                    <a:pt x="4780" y="6152"/>
                    <a:pt x="6177" y="4780"/>
                    <a:pt x="6177" y="3064"/>
                  </a:cubicBezTo>
                  <a:cubicBezTo>
                    <a:pt x="6177" y="1373"/>
                    <a:pt x="4780" y="1"/>
                    <a:pt x="3089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100000">
                  <a:srgbClr val="CCCCC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</p:grpSp>
      <p:sp>
        <p:nvSpPr>
          <p:cNvPr id="286" name="Google Shape;286;p39"/>
          <p:cNvSpPr txBox="1"/>
          <p:nvPr/>
        </p:nvSpPr>
        <p:spPr>
          <a:xfrm>
            <a:off x="146175" y="2121038"/>
            <a:ext cx="2006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Games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87" name="Google Shape;287;p39"/>
          <p:cNvGrpSpPr/>
          <p:nvPr/>
        </p:nvGrpSpPr>
        <p:grpSpPr>
          <a:xfrm>
            <a:off x="4240893" y="3953777"/>
            <a:ext cx="662226" cy="702171"/>
            <a:chOff x="-55225575" y="1903275"/>
            <a:chExt cx="318225" cy="316650"/>
          </a:xfrm>
        </p:grpSpPr>
        <p:sp>
          <p:nvSpPr>
            <p:cNvPr id="288" name="Google Shape;288;p39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9"/>
          <p:cNvGrpSpPr/>
          <p:nvPr/>
        </p:nvGrpSpPr>
        <p:grpSpPr>
          <a:xfrm>
            <a:off x="5723311" y="1328963"/>
            <a:ext cx="490812" cy="448132"/>
            <a:chOff x="-37190575" y="1951325"/>
            <a:chExt cx="324525" cy="315875"/>
          </a:xfrm>
        </p:grpSpPr>
        <p:sp>
          <p:nvSpPr>
            <p:cNvPr id="294" name="Google Shape;294;p39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39"/>
          <p:cNvGrpSpPr/>
          <p:nvPr/>
        </p:nvGrpSpPr>
        <p:grpSpPr>
          <a:xfrm>
            <a:off x="6291240" y="2171277"/>
            <a:ext cx="415153" cy="411871"/>
            <a:chOff x="6167350" y="2672800"/>
            <a:chExt cx="297750" cy="295375"/>
          </a:xfrm>
        </p:grpSpPr>
        <p:sp>
          <p:nvSpPr>
            <p:cNvPr id="300" name="Google Shape;300;p39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4822337" y="739840"/>
            <a:ext cx="500991" cy="438784"/>
            <a:chOff x="-31165250" y="2298675"/>
            <a:chExt cx="292225" cy="291900"/>
          </a:xfrm>
        </p:grpSpPr>
        <p:sp>
          <p:nvSpPr>
            <p:cNvPr id="306" name="Google Shape;306;p39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2751716" y="1288270"/>
            <a:ext cx="495640" cy="495676"/>
            <a:chOff x="-13529550" y="1639425"/>
            <a:chExt cx="353650" cy="353675"/>
          </a:xfrm>
        </p:grpSpPr>
        <p:sp>
          <p:nvSpPr>
            <p:cNvPr id="310" name="Google Shape;310;p39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9"/>
          <p:cNvSpPr txBox="1"/>
          <p:nvPr/>
        </p:nvSpPr>
        <p:spPr>
          <a:xfrm>
            <a:off x="4965500" y="4049850"/>
            <a:ext cx="2006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Parent Control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9" name="Google Shape;319;p39"/>
          <p:cNvGrpSpPr/>
          <p:nvPr/>
        </p:nvGrpSpPr>
        <p:grpSpPr>
          <a:xfrm>
            <a:off x="3675800" y="723260"/>
            <a:ext cx="565069" cy="471974"/>
            <a:chOff x="1190625" y="666250"/>
            <a:chExt cx="5222450" cy="4362050"/>
          </a:xfrm>
        </p:grpSpPr>
        <p:sp>
          <p:nvSpPr>
            <p:cNvPr id="320" name="Google Shape;320;p39"/>
            <p:cNvSpPr/>
            <p:nvPr/>
          </p:nvSpPr>
          <p:spPr>
            <a:xfrm>
              <a:off x="1935975" y="3611000"/>
              <a:ext cx="728275" cy="962075"/>
            </a:xfrm>
            <a:custGeom>
              <a:avLst/>
              <a:gdLst/>
              <a:ahLst/>
              <a:cxnLst/>
              <a:rect l="l" t="t" r="r" b="b"/>
              <a:pathLst>
                <a:path w="29131" h="38483" extrusionOk="0">
                  <a:moveTo>
                    <a:pt x="15332" y="8808"/>
                  </a:moveTo>
                  <a:lnTo>
                    <a:pt x="19899" y="24824"/>
                  </a:lnTo>
                  <a:lnTo>
                    <a:pt x="10863" y="24824"/>
                  </a:lnTo>
                  <a:lnTo>
                    <a:pt x="15332" y="8808"/>
                  </a:lnTo>
                  <a:close/>
                  <a:moveTo>
                    <a:pt x="14549" y="1"/>
                  </a:moveTo>
                  <a:cubicBezTo>
                    <a:pt x="13081" y="1"/>
                    <a:pt x="10732" y="425"/>
                    <a:pt x="10211" y="2056"/>
                  </a:cubicBezTo>
                  <a:lnTo>
                    <a:pt x="98" y="34871"/>
                  </a:lnTo>
                  <a:cubicBezTo>
                    <a:pt x="33" y="35198"/>
                    <a:pt x="1" y="35361"/>
                    <a:pt x="1" y="35459"/>
                  </a:cubicBezTo>
                  <a:cubicBezTo>
                    <a:pt x="1" y="36437"/>
                    <a:pt x="653" y="37155"/>
                    <a:pt x="1534" y="37644"/>
                  </a:cubicBezTo>
                  <a:cubicBezTo>
                    <a:pt x="2269" y="38054"/>
                    <a:pt x="3667" y="38483"/>
                    <a:pt x="4925" y="38483"/>
                  </a:cubicBezTo>
                  <a:cubicBezTo>
                    <a:pt x="6068" y="38483"/>
                    <a:pt x="7095" y="38130"/>
                    <a:pt x="7405" y="37090"/>
                  </a:cubicBezTo>
                  <a:lnTo>
                    <a:pt x="9362" y="30142"/>
                  </a:lnTo>
                  <a:lnTo>
                    <a:pt x="20551" y="30142"/>
                  </a:lnTo>
                  <a:lnTo>
                    <a:pt x="22541" y="37090"/>
                  </a:lnTo>
                  <a:cubicBezTo>
                    <a:pt x="22802" y="38003"/>
                    <a:pt x="23552" y="38460"/>
                    <a:pt x="24857" y="38460"/>
                  </a:cubicBezTo>
                  <a:cubicBezTo>
                    <a:pt x="26357" y="38460"/>
                    <a:pt x="29130" y="37514"/>
                    <a:pt x="29130" y="35654"/>
                  </a:cubicBezTo>
                  <a:cubicBezTo>
                    <a:pt x="29130" y="35556"/>
                    <a:pt x="29097" y="35393"/>
                    <a:pt x="29032" y="35132"/>
                  </a:cubicBezTo>
                  <a:cubicBezTo>
                    <a:pt x="29032" y="35132"/>
                    <a:pt x="18985" y="2447"/>
                    <a:pt x="18953" y="2284"/>
                  </a:cubicBezTo>
                  <a:cubicBezTo>
                    <a:pt x="18398" y="555"/>
                    <a:pt x="16147" y="1"/>
                    <a:pt x="14549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2227100" y="3154325"/>
              <a:ext cx="428175" cy="203900"/>
            </a:xfrm>
            <a:custGeom>
              <a:avLst/>
              <a:gdLst/>
              <a:ahLst/>
              <a:cxnLst/>
              <a:rect l="l" t="t" r="r" b="b"/>
              <a:pathLst>
                <a:path w="17127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3049" y="8156"/>
                  </a:lnTo>
                  <a:cubicBezTo>
                    <a:pt x="15300" y="8156"/>
                    <a:pt x="17126" y="6329"/>
                    <a:pt x="17126" y="4078"/>
                  </a:cubicBezTo>
                  <a:cubicBezTo>
                    <a:pt x="17126" y="1827"/>
                    <a:pt x="15300" y="1"/>
                    <a:pt x="13049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2859125" y="3562900"/>
              <a:ext cx="203900" cy="428150"/>
            </a:xfrm>
            <a:custGeom>
              <a:avLst/>
              <a:gdLst/>
              <a:ahLst/>
              <a:cxnLst/>
              <a:rect l="l" t="t" r="r" b="b"/>
              <a:pathLst>
                <a:path w="8156" h="17126" extrusionOk="0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13048"/>
                  </a:lnTo>
                  <a:cubicBezTo>
                    <a:pt x="0" y="15299"/>
                    <a:pt x="1827" y="17126"/>
                    <a:pt x="4078" y="17126"/>
                  </a:cubicBezTo>
                  <a:cubicBezTo>
                    <a:pt x="6328" y="17126"/>
                    <a:pt x="8155" y="15299"/>
                    <a:pt x="8155" y="13048"/>
                  </a:cubicBezTo>
                  <a:lnTo>
                    <a:pt x="8155" y="4078"/>
                  </a:ln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859125" y="31551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8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1190625" y="666250"/>
              <a:ext cx="5222450" cy="4362050"/>
            </a:xfrm>
            <a:custGeom>
              <a:avLst/>
              <a:gdLst/>
              <a:ahLst/>
              <a:cxnLst/>
              <a:rect l="l" t="t" r="r" b="b"/>
              <a:pathLst>
                <a:path w="208898" h="174482" extrusionOk="0">
                  <a:moveTo>
                    <a:pt x="83181" y="8155"/>
                  </a:moveTo>
                  <a:lnTo>
                    <a:pt x="83181" y="83116"/>
                  </a:lnTo>
                  <a:lnTo>
                    <a:pt x="8155" y="83116"/>
                  </a:lnTo>
                  <a:lnTo>
                    <a:pt x="8155" y="8155"/>
                  </a:lnTo>
                  <a:close/>
                  <a:moveTo>
                    <a:pt x="160229" y="58586"/>
                  </a:moveTo>
                  <a:lnTo>
                    <a:pt x="199112" y="125946"/>
                  </a:lnTo>
                  <a:lnTo>
                    <a:pt x="131719" y="164861"/>
                  </a:lnTo>
                  <a:lnTo>
                    <a:pt x="92836" y="97501"/>
                  </a:lnTo>
                  <a:lnTo>
                    <a:pt x="160229" y="58586"/>
                  </a:lnTo>
                  <a:close/>
                  <a:moveTo>
                    <a:pt x="83181" y="91336"/>
                  </a:moveTo>
                  <a:lnTo>
                    <a:pt x="83181" y="166296"/>
                  </a:lnTo>
                  <a:lnTo>
                    <a:pt x="8155" y="166296"/>
                  </a:lnTo>
                  <a:lnTo>
                    <a:pt x="8155" y="91336"/>
                  </a:lnTo>
                  <a:close/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170374"/>
                  </a:lnTo>
                  <a:cubicBezTo>
                    <a:pt x="0" y="172625"/>
                    <a:pt x="1827" y="174451"/>
                    <a:pt x="4077" y="174451"/>
                  </a:cubicBezTo>
                  <a:lnTo>
                    <a:pt x="87258" y="174451"/>
                  </a:lnTo>
                  <a:cubicBezTo>
                    <a:pt x="89509" y="174451"/>
                    <a:pt x="91336" y="172625"/>
                    <a:pt x="91336" y="170374"/>
                  </a:cubicBezTo>
                  <a:lnTo>
                    <a:pt x="91336" y="111234"/>
                  </a:lnTo>
                  <a:cubicBezTo>
                    <a:pt x="91336" y="111234"/>
                    <a:pt x="126630" y="172364"/>
                    <a:pt x="126696" y="172494"/>
                  </a:cubicBezTo>
                  <a:cubicBezTo>
                    <a:pt x="127428" y="173737"/>
                    <a:pt x="128869" y="174481"/>
                    <a:pt x="130312" y="174481"/>
                  </a:cubicBezTo>
                  <a:cubicBezTo>
                    <a:pt x="130990" y="174481"/>
                    <a:pt x="131669" y="174317"/>
                    <a:pt x="132274" y="173962"/>
                  </a:cubicBezTo>
                  <a:lnTo>
                    <a:pt x="206745" y="130969"/>
                  </a:lnTo>
                  <a:cubicBezTo>
                    <a:pt x="207658" y="130447"/>
                    <a:pt x="208343" y="129534"/>
                    <a:pt x="208637" y="128490"/>
                  </a:cubicBezTo>
                  <a:cubicBezTo>
                    <a:pt x="208898" y="127446"/>
                    <a:pt x="208767" y="126337"/>
                    <a:pt x="208213" y="125424"/>
                  </a:cubicBezTo>
                  <a:lnTo>
                    <a:pt x="165252" y="50985"/>
                  </a:lnTo>
                  <a:cubicBezTo>
                    <a:pt x="164508" y="49672"/>
                    <a:pt x="163132" y="48946"/>
                    <a:pt x="161715" y="48946"/>
                  </a:cubicBezTo>
                  <a:cubicBezTo>
                    <a:pt x="161021" y="48946"/>
                    <a:pt x="160318" y="49120"/>
                    <a:pt x="159674" y="49485"/>
                  </a:cubicBezTo>
                  <a:lnTo>
                    <a:pt x="91336" y="88955"/>
                  </a:lnTo>
                  <a:lnTo>
                    <a:pt x="91336" y="4078"/>
                  </a:lnTo>
                  <a:cubicBezTo>
                    <a:pt x="91336" y="1827"/>
                    <a:pt x="89509" y="0"/>
                    <a:pt x="87258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497450" y="3170150"/>
              <a:ext cx="877500" cy="968400"/>
            </a:xfrm>
            <a:custGeom>
              <a:avLst/>
              <a:gdLst/>
              <a:ahLst/>
              <a:cxnLst/>
              <a:rect l="l" t="t" r="r" b="b"/>
              <a:pathLst>
                <a:path w="35100" h="38736" extrusionOk="0">
                  <a:moveTo>
                    <a:pt x="15304" y="0"/>
                  </a:moveTo>
                  <a:cubicBezTo>
                    <a:pt x="12800" y="0"/>
                    <a:pt x="10228" y="767"/>
                    <a:pt x="7568" y="2336"/>
                  </a:cubicBezTo>
                  <a:cubicBezTo>
                    <a:pt x="4861" y="3869"/>
                    <a:pt x="2643" y="6153"/>
                    <a:pt x="1436" y="9023"/>
                  </a:cubicBezTo>
                  <a:cubicBezTo>
                    <a:pt x="1" y="12416"/>
                    <a:pt x="1142" y="16199"/>
                    <a:pt x="2936" y="19266"/>
                  </a:cubicBezTo>
                  <a:cubicBezTo>
                    <a:pt x="2936" y="19266"/>
                    <a:pt x="10439" y="32281"/>
                    <a:pt x="10439" y="32281"/>
                  </a:cubicBezTo>
                  <a:cubicBezTo>
                    <a:pt x="12864" y="36494"/>
                    <a:pt x="16553" y="38736"/>
                    <a:pt x="20644" y="38736"/>
                  </a:cubicBezTo>
                  <a:cubicBezTo>
                    <a:pt x="22825" y="38736"/>
                    <a:pt x="25121" y="38098"/>
                    <a:pt x="27401" y="36783"/>
                  </a:cubicBezTo>
                  <a:cubicBezTo>
                    <a:pt x="30696" y="34858"/>
                    <a:pt x="32914" y="32477"/>
                    <a:pt x="34023" y="29606"/>
                  </a:cubicBezTo>
                  <a:cubicBezTo>
                    <a:pt x="35100" y="26703"/>
                    <a:pt x="34839" y="23865"/>
                    <a:pt x="33240" y="21060"/>
                  </a:cubicBezTo>
                  <a:cubicBezTo>
                    <a:pt x="32555" y="19918"/>
                    <a:pt x="31870" y="19266"/>
                    <a:pt x="31153" y="19135"/>
                  </a:cubicBezTo>
                  <a:cubicBezTo>
                    <a:pt x="31023" y="19112"/>
                    <a:pt x="30887" y="19100"/>
                    <a:pt x="30745" y="19100"/>
                  </a:cubicBezTo>
                  <a:cubicBezTo>
                    <a:pt x="30099" y="19100"/>
                    <a:pt x="29322" y="19345"/>
                    <a:pt x="28412" y="19853"/>
                  </a:cubicBezTo>
                  <a:cubicBezTo>
                    <a:pt x="26521" y="20962"/>
                    <a:pt x="25901" y="22169"/>
                    <a:pt x="26521" y="23506"/>
                  </a:cubicBezTo>
                  <a:cubicBezTo>
                    <a:pt x="28119" y="26573"/>
                    <a:pt x="27727" y="29476"/>
                    <a:pt x="24629" y="31270"/>
                  </a:cubicBezTo>
                  <a:cubicBezTo>
                    <a:pt x="23462" y="31944"/>
                    <a:pt x="22373" y="32282"/>
                    <a:pt x="21360" y="32282"/>
                  </a:cubicBezTo>
                  <a:cubicBezTo>
                    <a:pt x="19484" y="32282"/>
                    <a:pt x="17874" y="31121"/>
                    <a:pt x="16539" y="28791"/>
                  </a:cubicBezTo>
                  <a:lnTo>
                    <a:pt x="9004" y="15743"/>
                  </a:lnTo>
                  <a:cubicBezTo>
                    <a:pt x="6949" y="12155"/>
                    <a:pt x="7536" y="9415"/>
                    <a:pt x="10830" y="7523"/>
                  </a:cubicBezTo>
                  <a:cubicBezTo>
                    <a:pt x="11836" y="6948"/>
                    <a:pt x="12931" y="6620"/>
                    <a:pt x="13995" y="6620"/>
                  </a:cubicBezTo>
                  <a:cubicBezTo>
                    <a:pt x="15345" y="6620"/>
                    <a:pt x="16644" y="7148"/>
                    <a:pt x="17648" y="8371"/>
                  </a:cubicBezTo>
                  <a:cubicBezTo>
                    <a:pt x="17844" y="8632"/>
                    <a:pt x="18105" y="8958"/>
                    <a:pt x="18366" y="9349"/>
                  </a:cubicBezTo>
                  <a:cubicBezTo>
                    <a:pt x="18756" y="10011"/>
                    <a:pt x="19323" y="10338"/>
                    <a:pt x="20057" y="10338"/>
                  </a:cubicBezTo>
                  <a:cubicBezTo>
                    <a:pt x="20734" y="10338"/>
                    <a:pt x="21554" y="10060"/>
                    <a:pt x="22508" y="9512"/>
                  </a:cubicBezTo>
                  <a:cubicBezTo>
                    <a:pt x="24498" y="8371"/>
                    <a:pt x="25020" y="6838"/>
                    <a:pt x="23813" y="4750"/>
                  </a:cubicBezTo>
                  <a:cubicBezTo>
                    <a:pt x="22280" y="2075"/>
                    <a:pt x="19997" y="542"/>
                    <a:pt x="16996" y="118"/>
                  </a:cubicBezTo>
                  <a:cubicBezTo>
                    <a:pt x="16435" y="40"/>
                    <a:pt x="15871" y="0"/>
                    <a:pt x="15304" y="0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5175125" y="2840925"/>
              <a:ext cx="344975" cy="396875"/>
            </a:xfrm>
            <a:custGeom>
              <a:avLst/>
              <a:gdLst/>
              <a:ahLst/>
              <a:cxnLst/>
              <a:rect l="l" t="t" r="r" b="b"/>
              <a:pathLst>
                <a:path w="13799" h="15875" extrusionOk="0">
                  <a:moveTo>
                    <a:pt x="4615" y="1"/>
                  </a:moveTo>
                  <a:cubicBezTo>
                    <a:pt x="3929" y="1"/>
                    <a:pt x="3237" y="172"/>
                    <a:pt x="2610" y="533"/>
                  </a:cubicBezTo>
                  <a:cubicBezTo>
                    <a:pt x="686" y="1642"/>
                    <a:pt x="1" y="4186"/>
                    <a:pt x="1110" y="6111"/>
                  </a:cubicBezTo>
                  <a:cubicBezTo>
                    <a:pt x="1110" y="6111"/>
                    <a:pt x="5611" y="13841"/>
                    <a:pt x="5611" y="13874"/>
                  </a:cubicBezTo>
                  <a:cubicBezTo>
                    <a:pt x="6336" y="15148"/>
                    <a:pt x="7757" y="15875"/>
                    <a:pt x="9185" y="15875"/>
                  </a:cubicBezTo>
                  <a:cubicBezTo>
                    <a:pt x="9877" y="15875"/>
                    <a:pt x="10571" y="15704"/>
                    <a:pt x="11189" y="15342"/>
                  </a:cubicBezTo>
                  <a:cubicBezTo>
                    <a:pt x="13114" y="14233"/>
                    <a:pt x="13799" y="11721"/>
                    <a:pt x="12657" y="9797"/>
                  </a:cubicBezTo>
                  <a:cubicBezTo>
                    <a:pt x="12657" y="9797"/>
                    <a:pt x="8188" y="2033"/>
                    <a:pt x="8188" y="2033"/>
                  </a:cubicBezTo>
                  <a:cubicBezTo>
                    <a:pt x="7440" y="735"/>
                    <a:pt x="6039" y="1"/>
                    <a:pt x="4615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4432200" y="2661875"/>
              <a:ext cx="426550" cy="314975"/>
            </a:xfrm>
            <a:custGeom>
              <a:avLst/>
              <a:gdLst/>
              <a:ahLst/>
              <a:cxnLst/>
              <a:rect l="l" t="t" r="r" b="b"/>
              <a:pathLst>
                <a:path w="17062" h="12599" extrusionOk="0">
                  <a:moveTo>
                    <a:pt x="12364" y="1"/>
                  </a:moveTo>
                  <a:cubicBezTo>
                    <a:pt x="11677" y="1"/>
                    <a:pt x="10990" y="168"/>
                    <a:pt x="10374" y="518"/>
                  </a:cubicBezTo>
                  <a:lnTo>
                    <a:pt x="2611" y="5020"/>
                  </a:lnTo>
                  <a:cubicBezTo>
                    <a:pt x="653" y="6129"/>
                    <a:pt x="1" y="8641"/>
                    <a:pt x="1110" y="10598"/>
                  </a:cubicBezTo>
                  <a:cubicBezTo>
                    <a:pt x="1835" y="11872"/>
                    <a:pt x="3255" y="12599"/>
                    <a:pt x="4683" y="12599"/>
                  </a:cubicBezTo>
                  <a:cubicBezTo>
                    <a:pt x="5376" y="12599"/>
                    <a:pt x="6070" y="12428"/>
                    <a:pt x="6688" y="12066"/>
                  </a:cubicBezTo>
                  <a:lnTo>
                    <a:pt x="14452" y="7597"/>
                  </a:lnTo>
                  <a:cubicBezTo>
                    <a:pt x="16376" y="6488"/>
                    <a:pt x="17061" y="3976"/>
                    <a:pt x="15952" y="2019"/>
                  </a:cubicBezTo>
                  <a:cubicBezTo>
                    <a:pt x="15204" y="720"/>
                    <a:pt x="13787" y="1"/>
                    <a:pt x="12364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2022425" y="1538825"/>
              <a:ext cx="613275" cy="954150"/>
            </a:xfrm>
            <a:custGeom>
              <a:avLst/>
              <a:gdLst/>
              <a:ahLst/>
              <a:cxnLst/>
              <a:rect l="l" t="t" r="r" b="b"/>
              <a:pathLst>
                <a:path w="24531" h="38166" extrusionOk="0">
                  <a:moveTo>
                    <a:pt x="12559" y="5970"/>
                  </a:moveTo>
                  <a:cubicBezTo>
                    <a:pt x="15169" y="5970"/>
                    <a:pt x="16799" y="7829"/>
                    <a:pt x="16799" y="10341"/>
                  </a:cubicBezTo>
                  <a:cubicBezTo>
                    <a:pt x="16799" y="12886"/>
                    <a:pt x="15266" y="14843"/>
                    <a:pt x="12624" y="14843"/>
                  </a:cubicBezTo>
                  <a:lnTo>
                    <a:pt x="6753" y="14843"/>
                  </a:lnTo>
                  <a:lnTo>
                    <a:pt x="6753" y="5970"/>
                  </a:lnTo>
                  <a:close/>
                  <a:moveTo>
                    <a:pt x="12657" y="20160"/>
                  </a:moveTo>
                  <a:cubicBezTo>
                    <a:pt x="16082" y="20160"/>
                    <a:pt x="17745" y="22378"/>
                    <a:pt x="17745" y="25705"/>
                  </a:cubicBezTo>
                  <a:lnTo>
                    <a:pt x="17745" y="26521"/>
                  </a:lnTo>
                  <a:cubicBezTo>
                    <a:pt x="17745" y="30305"/>
                    <a:pt x="16049" y="32229"/>
                    <a:pt x="12657" y="32229"/>
                  </a:cubicBezTo>
                  <a:lnTo>
                    <a:pt x="6753" y="32229"/>
                  </a:lnTo>
                  <a:lnTo>
                    <a:pt x="6753" y="20160"/>
                  </a:lnTo>
                  <a:close/>
                  <a:moveTo>
                    <a:pt x="3001" y="1"/>
                  </a:moveTo>
                  <a:cubicBezTo>
                    <a:pt x="1762" y="1"/>
                    <a:pt x="0" y="653"/>
                    <a:pt x="0" y="2154"/>
                  </a:cubicBezTo>
                  <a:lnTo>
                    <a:pt x="0" y="36078"/>
                  </a:lnTo>
                  <a:cubicBezTo>
                    <a:pt x="0" y="37546"/>
                    <a:pt x="1794" y="38166"/>
                    <a:pt x="3001" y="38166"/>
                  </a:cubicBezTo>
                  <a:lnTo>
                    <a:pt x="14092" y="38166"/>
                  </a:lnTo>
                  <a:cubicBezTo>
                    <a:pt x="16963" y="38166"/>
                    <a:pt x="19735" y="37285"/>
                    <a:pt x="21856" y="35263"/>
                  </a:cubicBezTo>
                  <a:cubicBezTo>
                    <a:pt x="24074" y="33208"/>
                    <a:pt x="24530" y="29978"/>
                    <a:pt x="24530" y="27108"/>
                  </a:cubicBezTo>
                  <a:lnTo>
                    <a:pt x="24530" y="25999"/>
                  </a:lnTo>
                  <a:cubicBezTo>
                    <a:pt x="24530" y="22150"/>
                    <a:pt x="22899" y="18953"/>
                    <a:pt x="19148" y="17485"/>
                  </a:cubicBezTo>
                  <a:cubicBezTo>
                    <a:pt x="22117" y="16213"/>
                    <a:pt x="23584" y="13440"/>
                    <a:pt x="23584" y="9199"/>
                  </a:cubicBezTo>
                  <a:cubicBezTo>
                    <a:pt x="23584" y="3067"/>
                    <a:pt x="20094" y="1"/>
                    <a:pt x="13081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2859125" y="1483375"/>
              <a:ext cx="203900" cy="428150"/>
            </a:xfrm>
            <a:custGeom>
              <a:avLst/>
              <a:gdLst/>
              <a:ahLst/>
              <a:cxnLst/>
              <a:rect l="l" t="t" r="r" b="b"/>
              <a:pathLst>
                <a:path w="8156" h="1712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13048"/>
                  </a:lnTo>
                  <a:cubicBezTo>
                    <a:pt x="0" y="15299"/>
                    <a:pt x="1827" y="17126"/>
                    <a:pt x="4078" y="17126"/>
                  </a:cubicBezTo>
                  <a:cubicBezTo>
                    <a:pt x="6328" y="17126"/>
                    <a:pt x="8155" y="15299"/>
                    <a:pt x="8155" y="13048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2859125" y="10756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2227100" y="1074800"/>
              <a:ext cx="428175" cy="203900"/>
            </a:xfrm>
            <a:custGeom>
              <a:avLst/>
              <a:gdLst/>
              <a:ahLst/>
              <a:cxnLst/>
              <a:rect l="l" t="t" r="r" b="b"/>
              <a:pathLst>
                <a:path w="17127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3049" y="8156"/>
                  </a:lnTo>
                  <a:cubicBezTo>
                    <a:pt x="15300" y="8156"/>
                    <a:pt x="17126" y="6329"/>
                    <a:pt x="17126" y="4078"/>
                  </a:cubicBezTo>
                  <a:cubicBezTo>
                    <a:pt x="17126" y="1828"/>
                    <a:pt x="15300" y="1"/>
                    <a:pt x="13049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4982675" y="24913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795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795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9"/>
          <p:cNvSpPr/>
          <p:nvPr/>
        </p:nvSpPr>
        <p:spPr>
          <a:xfrm>
            <a:off x="2208125" y="1993775"/>
            <a:ext cx="599169" cy="599169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104579" y="78281"/>
                </a:moveTo>
                <a:lnTo>
                  <a:pt x="115976" y="86589"/>
                </a:lnTo>
                <a:lnTo>
                  <a:pt x="93182" y="86589"/>
                </a:lnTo>
                <a:lnTo>
                  <a:pt x="104579" y="78281"/>
                </a:lnTo>
                <a:close/>
                <a:moveTo>
                  <a:pt x="104579" y="8161"/>
                </a:moveTo>
                <a:cubicBezTo>
                  <a:pt x="104750" y="8161"/>
                  <a:pt x="104775" y="8210"/>
                  <a:pt x="104800" y="8333"/>
                </a:cubicBezTo>
                <a:lnTo>
                  <a:pt x="113451" y="35097"/>
                </a:lnTo>
                <a:cubicBezTo>
                  <a:pt x="113990" y="36788"/>
                  <a:pt x="115559" y="37915"/>
                  <a:pt x="117348" y="37915"/>
                </a:cubicBezTo>
                <a:lnTo>
                  <a:pt x="145558" y="37915"/>
                </a:lnTo>
                <a:cubicBezTo>
                  <a:pt x="145680" y="37915"/>
                  <a:pt x="145729" y="37915"/>
                  <a:pt x="145803" y="38087"/>
                </a:cubicBezTo>
                <a:cubicBezTo>
                  <a:pt x="145852" y="38258"/>
                  <a:pt x="145803" y="38283"/>
                  <a:pt x="145705" y="38356"/>
                </a:cubicBezTo>
                <a:lnTo>
                  <a:pt x="122838" y="54900"/>
                </a:lnTo>
                <a:cubicBezTo>
                  <a:pt x="121392" y="55954"/>
                  <a:pt x="120804" y="57792"/>
                  <a:pt x="121343" y="59483"/>
                </a:cubicBezTo>
                <a:lnTo>
                  <a:pt x="130117" y="86246"/>
                </a:lnTo>
                <a:cubicBezTo>
                  <a:pt x="130142" y="86369"/>
                  <a:pt x="130166" y="86418"/>
                  <a:pt x="130019" y="86540"/>
                </a:cubicBezTo>
                <a:cubicBezTo>
                  <a:pt x="129951" y="86586"/>
                  <a:pt x="129904" y="86605"/>
                  <a:pt x="129863" y="86605"/>
                </a:cubicBezTo>
                <a:cubicBezTo>
                  <a:pt x="129816" y="86605"/>
                  <a:pt x="129777" y="86580"/>
                  <a:pt x="129725" y="86540"/>
                </a:cubicBezTo>
                <a:lnTo>
                  <a:pt x="106981" y="69924"/>
                </a:lnTo>
                <a:cubicBezTo>
                  <a:pt x="106270" y="69409"/>
                  <a:pt x="105412" y="69139"/>
                  <a:pt x="104579" y="69139"/>
                </a:cubicBezTo>
                <a:cubicBezTo>
                  <a:pt x="103721" y="69139"/>
                  <a:pt x="102888" y="69409"/>
                  <a:pt x="102153" y="69924"/>
                </a:cubicBezTo>
                <a:lnTo>
                  <a:pt x="79408" y="86540"/>
                </a:lnTo>
                <a:cubicBezTo>
                  <a:pt x="79356" y="86580"/>
                  <a:pt x="79318" y="86605"/>
                  <a:pt x="79271" y="86605"/>
                </a:cubicBezTo>
                <a:cubicBezTo>
                  <a:pt x="79230" y="86605"/>
                  <a:pt x="79183" y="86586"/>
                  <a:pt x="79114" y="86540"/>
                </a:cubicBezTo>
                <a:cubicBezTo>
                  <a:pt x="78967" y="86418"/>
                  <a:pt x="78992" y="86369"/>
                  <a:pt x="79041" y="86246"/>
                </a:cubicBezTo>
                <a:lnTo>
                  <a:pt x="87790" y="59483"/>
                </a:lnTo>
                <a:cubicBezTo>
                  <a:pt x="88354" y="57792"/>
                  <a:pt x="87741" y="55954"/>
                  <a:pt x="86295" y="54900"/>
                </a:cubicBezTo>
                <a:lnTo>
                  <a:pt x="63429" y="38356"/>
                </a:lnTo>
                <a:cubicBezTo>
                  <a:pt x="63331" y="38283"/>
                  <a:pt x="63282" y="38258"/>
                  <a:pt x="63355" y="38087"/>
                </a:cubicBezTo>
                <a:cubicBezTo>
                  <a:pt x="63404" y="37915"/>
                  <a:pt x="63453" y="37915"/>
                  <a:pt x="63576" y="37915"/>
                </a:cubicBezTo>
                <a:lnTo>
                  <a:pt x="91810" y="37915"/>
                </a:lnTo>
                <a:cubicBezTo>
                  <a:pt x="93574" y="37915"/>
                  <a:pt x="95143" y="36788"/>
                  <a:pt x="95682" y="35097"/>
                </a:cubicBezTo>
                <a:lnTo>
                  <a:pt x="104334" y="8333"/>
                </a:lnTo>
                <a:cubicBezTo>
                  <a:pt x="104383" y="8210"/>
                  <a:pt x="104383" y="8161"/>
                  <a:pt x="104579" y="8161"/>
                </a:cubicBezTo>
                <a:close/>
                <a:moveTo>
                  <a:pt x="59630" y="150312"/>
                </a:moveTo>
                <a:lnTo>
                  <a:pt x="59630" y="200972"/>
                </a:lnTo>
                <a:lnTo>
                  <a:pt x="8161" y="200972"/>
                </a:lnTo>
                <a:lnTo>
                  <a:pt x="8161" y="150312"/>
                </a:lnTo>
                <a:close/>
                <a:moveTo>
                  <a:pt x="141342" y="94775"/>
                </a:moveTo>
                <a:lnTo>
                  <a:pt x="141342" y="200972"/>
                </a:lnTo>
                <a:lnTo>
                  <a:pt x="67816" y="200972"/>
                </a:lnTo>
                <a:lnTo>
                  <a:pt x="67816" y="146244"/>
                </a:lnTo>
                <a:lnTo>
                  <a:pt x="67816" y="94775"/>
                </a:lnTo>
                <a:close/>
                <a:moveTo>
                  <a:pt x="104579" y="0"/>
                </a:moveTo>
                <a:cubicBezTo>
                  <a:pt x="100854" y="0"/>
                  <a:pt x="97716" y="2279"/>
                  <a:pt x="96565" y="5833"/>
                </a:cubicBezTo>
                <a:lnTo>
                  <a:pt x="88820" y="29754"/>
                </a:lnTo>
                <a:lnTo>
                  <a:pt x="63576" y="29754"/>
                </a:lnTo>
                <a:cubicBezTo>
                  <a:pt x="59875" y="29754"/>
                  <a:pt x="56713" y="32033"/>
                  <a:pt x="55586" y="35562"/>
                </a:cubicBezTo>
                <a:cubicBezTo>
                  <a:pt x="54434" y="39116"/>
                  <a:pt x="55635" y="42792"/>
                  <a:pt x="58649" y="44974"/>
                </a:cubicBezTo>
                <a:lnTo>
                  <a:pt x="79114" y="59777"/>
                </a:lnTo>
                <a:lnTo>
                  <a:pt x="71272" y="83722"/>
                </a:lnTo>
                <a:cubicBezTo>
                  <a:pt x="70953" y="84678"/>
                  <a:pt x="70806" y="85658"/>
                  <a:pt x="70830" y="86589"/>
                </a:cubicBezTo>
                <a:lnTo>
                  <a:pt x="63723" y="86589"/>
                </a:lnTo>
                <a:cubicBezTo>
                  <a:pt x="61468" y="86589"/>
                  <a:pt x="59630" y="88428"/>
                  <a:pt x="59630" y="90682"/>
                </a:cubicBezTo>
                <a:lnTo>
                  <a:pt x="59630" y="142151"/>
                </a:lnTo>
                <a:lnTo>
                  <a:pt x="4093" y="142151"/>
                </a:lnTo>
                <a:cubicBezTo>
                  <a:pt x="1838" y="142151"/>
                  <a:pt x="0" y="143989"/>
                  <a:pt x="0" y="146244"/>
                </a:cubicBezTo>
                <a:lnTo>
                  <a:pt x="0" y="205065"/>
                </a:lnTo>
                <a:cubicBezTo>
                  <a:pt x="0" y="207320"/>
                  <a:pt x="1838" y="209133"/>
                  <a:pt x="4093" y="209133"/>
                </a:cubicBezTo>
                <a:lnTo>
                  <a:pt x="205065" y="209133"/>
                </a:lnTo>
                <a:cubicBezTo>
                  <a:pt x="207320" y="209133"/>
                  <a:pt x="209133" y="207320"/>
                  <a:pt x="209133" y="205065"/>
                </a:cubicBezTo>
                <a:lnTo>
                  <a:pt x="209133" y="191977"/>
                </a:lnTo>
                <a:cubicBezTo>
                  <a:pt x="209133" y="189722"/>
                  <a:pt x="207320" y="187909"/>
                  <a:pt x="205065" y="187909"/>
                </a:cubicBezTo>
                <a:cubicBezTo>
                  <a:pt x="202810" y="187909"/>
                  <a:pt x="200972" y="189722"/>
                  <a:pt x="200972" y="191977"/>
                </a:cubicBezTo>
                <a:lnTo>
                  <a:pt x="200972" y="200972"/>
                </a:lnTo>
                <a:lnTo>
                  <a:pt x="149504" y="200972"/>
                </a:lnTo>
                <a:lnTo>
                  <a:pt x="149504" y="150312"/>
                </a:lnTo>
                <a:lnTo>
                  <a:pt x="200972" y="150312"/>
                </a:lnTo>
                <a:lnTo>
                  <a:pt x="200972" y="159307"/>
                </a:lnTo>
                <a:cubicBezTo>
                  <a:pt x="200972" y="161562"/>
                  <a:pt x="202810" y="163400"/>
                  <a:pt x="205065" y="163400"/>
                </a:cubicBezTo>
                <a:cubicBezTo>
                  <a:pt x="207320" y="163400"/>
                  <a:pt x="209133" y="161562"/>
                  <a:pt x="209133" y="159307"/>
                </a:cubicBezTo>
                <a:lnTo>
                  <a:pt x="209133" y="146244"/>
                </a:lnTo>
                <a:cubicBezTo>
                  <a:pt x="209133" y="143989"/>
                  <a:pt x="207320" y="142151"/>
                  <a:pt x="205065" y="142151"/>
                </a:cubicBezTo>
                <a:lnTo>
                  <a:pt x="149504" y="142151"/>
                </a:lnTo>
                <a:lnTo>
                  <a:pt x="149504" y="90682"/>
                </a:lnTo>
                <a:cubicBezTo>
                  <a:pt x="149504" y="88428"/>
                  <a:pt x="147665" y="86589"/>
                  <a:pt x="145411" y="86589"/>
                </a:cubicBezTo>
                <a:lnTo>
                  <a:pt x="138303" y="86589"/>
                </a:lnTo>
                <a:cubicBezTo>
                  <a:pt x="138328" y="85658"/>
                  <a:pt x="138180" y="84678"/>
                  <a:pt x="137886" y="83722"/>
                </a:cubicBezTo>
                <a:lnTo>
                  <a:pt x="130044" y="59777"/>
                </a:lnTo>
                <a:lnTo>
                  <a:pt x="150484" y="44974"/>
                </a:lnTo>
                <a:cubicBezTo>
                  <a:pt x="153498" y="42792"/>
                  <a:pt x="154699" y="39116"/>
                  <a:pt x="153572" y="35562"/>
                </a:cubicBezTo>
                <a:cubicBezTo>
                  <a:pt x="152420" y="32033"/>
                  <a:pt x="149283" y="29754"/>
                  <a:pt x="145558" y="29754"/>
                </a:cubicBezTo>
                <a:lnTo>
                  <a:pt x="120314" y="29754"/>
                </a:lnTo>
                <a:lnTo>
                  <a:pt x="112569" y="5833"/>
                </a:lnTo>
                <a:cubicBezTo>
                  <a:pt x="111441" y="2279"/>
                  <a:pt x="108280" y="0"/>
                  <a:pt x="104579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2152575" y="2294425"/>
            <a:ext cx="172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351C75"/>
                </a:solidFill>
              </a:rPr>
              <a:t>2</a:t>
            </a:r>
            <a:endParaRPr sz="1200" b="1">
              <a:solidFill>
                <a:srgbClr val="351C75"/>
              </a:solidFill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2334000" y="2219113"/>
            <a:ext cx="347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51C75"/>
                </a:solidFill>
              </a:rPr>
              <a:t>1</a:t>
            </a:r>
            <a:endParaRPr sz="1800">
              <a:solidFill>
                <a:srgbClr val="351C75"/>
              </a:solidFill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2580800" y="2335600"/>
            <a:ext cx="172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351C75"/>
                </a:solidFill>
              </a:rPr>
              <a:t>3</a:t>
            </a:r>
            <a:endParaRPr sz="1200" b="1">
              <a:solidFill>
                <a:srgbClr val="351C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>
            <a:spLocks noGrp="1"/>
          </p:cNvSpPr>
          <p:nvPr>
            <p:ph type="subTitle" idx="1"/>
          </p:nvPr>
        </p:nvSpPr>
        <p:spPr>
          <a:xfrm flipH="1">
            <a:off x="0" y="2794850"/>
            <a:ext cx="47754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b="1" dirty="0">
                <a:latin typeface="Zilla Slab"/>
                <a:ea typeface="Zilla Slab"/>
                <a:cs typeface="Zilla Slab"/>
                <a:sym typeface="Zilla Slab"/>
              </a:rPr>
              <a:t>LERE’s </a:t>
            </a:r>
            <a:endParaRPr lang="tr-TR" sz="4500" b="1" dirty="0" smtClean="0"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 smtClean="0">
                <a:latin typeface="Zilla Slab"/>
                <a:ea typeface="Zilla Slab"/>
                <a:cs typeface="Zilla Slab"/>
                <a:sym typeface="Zilla Slab"/>
              </a:rPr>
              <a:t>UI DESIGN</a:t>
            </a:r>
            <a:endParaRPr sz="4500" b="1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>
            <a:spLocks noGrp="1"/>
          </p:cNvSpPr>
          <p:nvPr>
            <p:ph type="ctrTitle"/>
          </p:nvPr>
        </p:nvSpPr>
        <p:spPr>
          <a:xfrm flipH="1">
            <a:off x="502920" y="259080"/>
            <a:ext cx="3192780" cy="997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 err="1" smtClean="0"/>
              <a:t>Child</a:t>
            </a:r>
            <a:r>
              <a:rPr lang="tr-TR" sz="3000" b="1" dirty="0" smtClean="0"/>
              <a:t>/</a:t>
            </a:r>
            <a:r>
              <a:rPr lang="tr-TR" sz="3000" b="1" dirty="0" err="1" smtClean="0"/>
              <a:t>Parent</a:t>
            </a:r>
            <a:r>
              <a:rPr lang="tr-TR" sz="3000" b="1" dirty="0" smtClean="0"/>
              <a:t>  </a:t>
            </a:r>
            <a:r>
              <a:rPr lang="tr-TR" sz="3000" b="1" dirty="0" err="1" smtClean="0"/>
              <a:t>Selection</a:t>
            </a:r>
            <a:r>
              <a:rPr lang="tr-TR" sz="3000" b="1" dirty="0" smtClean="0"/>
              <a:t>  </a:t>
            </a:r>
            <a:r>
              <a:rPr lang="tr-TR" sz="3000" b="1" dirty="0" err="1" smtClean="0"/>
              <a:t>Parts</a:t>
            </a:r>
            <a:endParaRPr sz="3000" b="1"/>
          </a:p>
        </p:txBody>
      </p:sp>
      <p:sp>
        <p:nvSpPr>
          <p:cNvPr id="14" name="Google Shape;457;p46"/>
          <p:cNvSpPr txBox="1">
            <a:spLocks/>
          </p:cNvSpPr>
          <p:nvPr/>
        </p:nvSpPr>
        <p:spPr>
          <a:xfrm flipH="1">
            <a:off x="4937760" y="205740"/>
            <a:ext cx="3314700" cy="99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nglebert"/>
              <a:buNone/>
              <a:tabLst/>
              <a:defRPr/>
            </a:pPr>
            <a:r>
              <a:rPr kumimoji="0" lang="tr-TR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lebert"/>
                <a:ea typeface="Englebert"/>
                <a:cs typeface="Englebert"/>
                <a:sym typeface="Englebert"/>
              </a:rPr>
              <a:t>Training</a:t>
            </a:r>
            <a:r>
              <a:rPr kumimoji="0" lang="tr-TR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lebert"/>
                <a:ea typeface="Englebert"/>
                <a:cs typeface="Englebert"/>
                <a:sym typeface="Englebert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nglebert"/>
              <a:buNone/>
              <a:tabLst/>
              <a:defRPr/>
            </a:pPr>
            <a:r>
              <a:rPr kumimoji="0" lang="tr-TR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lebert"/>
                <a:ea typeface="Englebert"/>
                <a:cs typeface="Englebert"/>
                <a:sym typeface="Englebert"/>
              </a:rPr>
              <a:t>Catogories</a:t>
            </a:r>
            <a:r>
              <a:rPr lang="tr-TR" sz="3000" b="1" dirty="0" smtClean="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rPr>
              <a:t> </a:t>
            </a:r>
            <a:r>
              <a:rPr kumimoji="0" lang="tr-TR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lebert"/>
                <a:ea typeface="Englebert"/>
                <a:cs typeface="Englebert"/>
                <a:sym typeface="Englebert"/>
              </a:rPr>
              <a:t>Parts</a:t>
            </a:r>
            <a:endParaRPr kumimoji="0" lang="tr-TR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nglebert"/>
              <a:ea typeface="Englebert"/>
              <a:cs typeface="Englebert"/>
              <a:sym typeface="Englebert"/>
            </a:endParaRPr>
          </a:p>
        </p:txBody>
      </p:sp>
      <p:pic>
        <p:nvPicPr>
          <p:cNvPr id="1033" name="Picture 9" descr="C:\Users\solma\OneDrive\Desktop\Elifsu\LERE_dökümantasyon\UI\SelectionUI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398" y="1508760"/>
            <a:ext cx="3935042" cy="2423160"/>
          </a:xfrm>
          <a:prstGeom prst="rect">
            <a:avLst/>
          </a:prstGeom>
          <a:noFill/>
        </p:spPr>
      </p:pic>
      <p:pic>
        <p:nvPicPr>
          <p:cNvPr id="1034" name="Picture 10" descr="C:\Users\solma\OneDrive\Desktop\Elifsu\LERE_dökümantasyon\UI\SelectANC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2980" y="1508760"/>
            <a:ext cx="3962400" cy="24155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>
            <a:spLocks noGrp="1"/>
          </p:cNvSpPr>
          <p:nvPr>
            <p:ph type="ctrTitle"/>
          </p:nvPr>
        </p:nvSpPr>
        <p:spPr>
          <a:xfrm flipH="1">
            <a:off x="1898650" y="185195"/>
            <a:ext cx="5505300" cy="683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 err="1" smtClean="0"/>
              <a:t>Alphabet</a:t>
            </a:r>
            <a:r>
              <a:rPr lang="tr-TR" sz="4000" b="1" dirty="0" smtClean="0"/>
              <a:t>  </a:t>
            </a:r>
            <a:r>
              <a:rPr lang="tr-TR" sz="4000" b="1" dirty="0" err="1" smtClean="0"/>
              <a:t>Parts</a:t>
            </a:r>
            <a:endParaRPr sz="4000" b="1"/>
          </a:p>
        </p:txBody>
      </p:sp>
      <p:pic>
        <p:nvPicPr>
          <p:cNvPr id="1032" name="Picture 8" descr="C:\Users\solma\OneDrive\Desktop\Elifsu\LERE_dökümantasyon\UI\B_educ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883" y="1030147"/>
            <a:ext cx="3205714" cy="1851949"/>
          </a:xfrm>
          <a:prstGeom prst="rect">
            <a:avLst/>
          </a:prstGeom>
          <a:noFill/>
        </p:spPr>
      </p:pic>
      <p:pic>
        <p:nvPicPr>
          <p:cNvPr id="6146" name="Picture 2" descr="C:\Users\solma\OneDrive\Desktop\Elifsu\LERE_dökümantasyon\UI\b_ga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5145" y="1019039"/>
            <a:ext cx="3354065" cy="1873816"/>
          </a:xfrm>
          <a:prstGeom prst="rect">
            <a:avLst/>
          </a:prstGeom>
          <a:noFill/>
        </p:spPr>
      </p:pic>
      <p:pic>
        <p:nvPicPr>
          <p:cNvPr id="6147" name="Picture 3" descr="C:\Users\solma\OneDrive\Desktop\Elifsu\LERE_dökümantasyon\UI\b_tes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79480" y="3015616"/>
            <a:ext cx="3412977" cy="19079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>
            <a:spLocks noGrp="1"/>
          </p:cNvSpPr>
          <p:nvPr>
            <p:ph type="ctrTitle"/>
          </p:nvPr>
        </p:nvSpPr>
        <p:spPr>
          <a:xfrm flipH="1">
            <a:off x="1898650" y="185195"/>
            <a:ext cx="5505300" cy="683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 err="1" smtClean="0"/>
              <a:t>Number</a:t>
            </a:r>
            <a:r>
              <a:rPr lang="tr-TR" sz="4000" b="1" dirty="0" smtClean="0"/>
              <a:t>  </a:t>
            </a:r>
            <a:r>
              <a:rPr lang="tr-TR" sz="4000" b="1" dirty="0" err="1" smtClean="0"/>
              <a:t>Parts</a:t>
            </a:r>
            <a:endParaRPr sz="4000" b="1"/>
          </a:p>
        </p:txBody>
      </p:sp>
      <p:pic>
        <p:nvPicPr>
          <p:cNvPr id="3074" name="Picture 2" descr="C:\Users\solma\OneDrive\Desktop\Elifsu\LERE_dökümantasyon\UI\2_educ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851" y="911564"/>
            <a:ext cx="3457649" cy="1854496"/>
          </a:xfrm>
          <a:prstGeom prst="rect">
            <a:avLst/>
          </a:prstGeom>
          <a:noFill/>
        </p:spPr>
      </p:pic>
      <p:pic>
        <p:nvPicPr>
          <p:cNvPr id="3075" name="Picture 3" descr="C:\Users\solma\OneDrive\Desktop\Elifsu\LERE_dökümantasyon\UI\2_ga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0375" y="879676"/>
            <a:ext cx="3516885" cy="1894004"/>
          </a:xfrm>
          <a:prstGeom prst="rect">
            <a:avLst/>
          </a:prstGeom>
          <a:noFill/>
        </p:spPr>
      </p:pic>
      <p:pic>
        <p:nvPicPr>
          <p:cNvPr id="3076" name="Picture 4" descr="C:\Users\solma\OneDrive\Desktop\Elifsu\LERE_dökümantasyon\UI\2_tes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7060" y="2977649"/>
            <a:ext cx="3321936" cy="1830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>
            <a:spLocks noGrp="1"/>
          </p:cNvSpPr>
          <p:nvPr>
            <p:ph type="ctrTitle"/>
          </p:nvPr>
        </p:nvSpPr>
        <p:spPr>
          <a:xfrm flipH="1">
            <a:off x="1898650" y="185195"/>
            <a:ext cx="5505300" cy="683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 err="1" smtClean="0"/>
              <a:t>Color</a:t>
            </a:r>
            <a:r>
              <a:rPr lang="tr-TR" sz="4000" b="1" dirty="0" smtClean="0"/>
              <a:t>  </a:t>
            </a:r>
            <a:r>
              <a:rPr lang="tr-TR" sz="4000" b="1" dirty="0" err="1" smtClean="0"/>
              <a:t>Parts</a:t>
            </a:r>
            <a:endParaRPr sz="4000" b="1"/>
          </a:p>
        </p:txBody>
      </p:sp>
      <p:pic>
        <p:nvPicPr>
          <p:cNvPr id="4098" name="Picture 2" descr="C:\Users\solma\OneDrive\Desktop\Elifsu\LERE_dökümantasyon\UI\red_educ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495" y="920750"/>
            <a:ext cx="3146425" cy="1852930"/>
          </a:xfrm>
          <a:prstGeom prst="rect">
            <a:avLst/>
          </a:prstGeom>
          <a:noFill/>
        </p:spPr>
      </p:pic>
      <p:pic>
        <p:nvPicPr>
          <p:cNvPr id="4099" name="Picture 3" descr="C:\Users\solma\OneDrive\Desktop\Elifsu\LERE_dökümantasyon\UI\red_te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5265" y="3040379"/>
            <a:ext cx="3264535" cy="1815991"/>
          </a:xfrm>
          <a:prstGeom prst="rect">
            <a:avLst/>
          </a:prstGeom>
          <a:noFill/>
        </p:spPr>
      </p:pic>
      <p:pic>
        <p:nvPicPr>
          <p:cNvPr id="4100" name="Picture 4" descr="C:\Users\solma\OneDrive\Desktop\Elifsu\LERE_dökümantasyon\UI\red_gam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64112" y="930910"/>
            <a:ext cx="3286997" cy="183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>
            <a:spLocks noGrp="1"/>
          </p:cNvSpPr>
          <p:nvPr>
            <p:ph type="ctrTitle"/>
          </p:nvPr>
        </p:nvSpPr>
        <p:spPr>
          <a:xfrm flipH="1">
            <a:off x="1898650" y="185195"/>
            <a:ext cx="5505300" cy="683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 err="1" smtClean="0"/>
              <a:t>Parent</a:t>
            </a:r>
            <a:r>
              <a:rPr lang="tr-TR" sz="4000" b="1" dirty="0" smtClean="0"/>
              <a:t>  </a:t>
            </a:r>
            <a:r>
              <a:rPr lang="tr-TR" sz="4000" b="1" dirty="0" err="1" smtClean="0"/>
              <a:t>Parts</a:t>
            </a:r>
            <a:endParaRPr sz="4000" b="1"/>
          </a:p>
        </p:txBody>
      </p:sp>
      <p:pic>
        <p:nvPicPr>
          <p:cNvPr id="5122" name="Picture 2" descr="C:\Users\solma\OneDrive\Desktop\Elifsu\LERE_dökümantasyon\UI\ParentUI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257" y="914400"/>
            <a:ext cx="3401451" cy="1886674"/>
          </a:xfrm>
          <a:prstGeom prst="rect">
            <a:avLst/>
          </a:prstGeom>
          <a:noFill/>
        </p:spPr>
      </p:pic>
      <p:pic>
        <p:nvPicPr>
          <p:cNvPr id="5124" name="Picture 4" descr="C:\Users\solma\OneDrive\Desktop\Elifsu\LERE_dökümantasyon\UI\SettingsUI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033" y="2993650"/>
            <a:ext cx="3356657" cy="1867717"/>
          </a:xfrm>
          <a:prstGeom prst="rect">
            <a:avLst/>
          </a:prstGeom>
          <a:noFill/>
        </p:spPr>
      </p:pic>
      <p:pic>
        <p:nvPicPr>
          <p:cNvPr id="1026" name="Picture 2" descr="C:\Users\solma\OneDrive\Desktop\F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55781" y="937549"/>
            <a:ext cx="3515946" cy="1828800"/>
          </a:xfrm>
          <a:prstGeom prst="rect">
            <a:avLst/>
          </a:prstGeom>
          <a:noFill/>
        </p:spPr>
      </p:pic>
      <p:pic>
        <p:nvPicPr>
          <p:cNvPr id="1028" name="Picture 4" descr="C:\Users\solma\OneDrive\Desktop\OY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85537" y="2958718"/>
            <a:ext cx="3451466" cy="1891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>
            <a:spLocks noGrp="1"/>
          </p:cNvSpPr>
          <p:nvPr>
            <p:ph type="ctrTitle"/>
          </p:nvPr>
        </p:nvSpPr>
        <p:spPr>
          <a:xfrm>
            <a:off x="899250" y="162046"/>
            <a:ext cx="7345500" cy="91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b="1" dirty="0"/>
              <a:t>WORK PLAN</a:t>
            </a:r>
            <a:endParaRPr sz="4500" b="1"/>
          </a:p>
        </p:txBody>
      </p:sp>
      <p:pic>
        <p:nvPicPr>
          <p:cNvPr id="2050" name="Picture 2" descr="C:\Users\solma\OneDrive\Desktop\workPla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608" y="1307939"/>
            <a:ext cx="7905508" cy="33913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>
            <a:off x="899250" y="270400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Who We Are ?</a:t>
            </a:r>
            <a:endParaRPr sz="4000" b="1"/>
          </a:p>
        </p:txBody>
      </p:sp>
      <p:sp>
        <p:nvSpPr>
          <p:cNvPr id="151" name="Google Shape;151;p29"/>
          <p:cNvSpPr/>
          <p:nvPr/>
        </p:nvSpPr>
        <p:spPr>
          <a:xfrm rot="-5400000">
            <a:off x="219050" y="1214375"/>
            <a:ext cx="1518600" cy="1484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2"/>
          </p:nvPr>
        </p:nvSpPr>
        <p:spPr>
          <a:xfrm>
            <a:off x="189800" y="28882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Elif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 SOLMAZ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3"/>
          </p:nvPr>
        </p:nvSpPr>
        <p:spPr>
          <a:xfrm>
            <a:off x="2054350" y="3296790"/>
            <a:ext cx="14256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Developer &amp; Graphic Designer</a:t>
            </a:r>
            <a:endParaRPr sz="1500"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4"/>
          </p:nvPr>
        </p:nvSpPr>
        <p:spPr>
          <a:xfrm>
            <a:off x="1894475" y="2817225"/>
            <a:ext cx="17217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Kenan ÖZÜTEMİZ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5"/>
          </p:nvPr>
        </p:nvSpPr>
        <p:spPr>
          <a:xfrm>
            <a:off x="3826000" y="3327240"/>
            <a:ext cx="15771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Developer &amp; Software Architecture</a:t>
            </a:r>
            <a:endParaRPr sz="150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6"/>
          </p:nvPr>
        </p:nvSpPr>
        <p:spPr>
          <a:xfrm>
            <a:off x="3855250" y="28882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Büşra KARAUSTA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7"/>
          </p:nvPr>
        </p:nvSpPr>
        <p:spPr>
          <a:xfrm>
            <a:off x="5688688" y="3327240"/>
            <a:ext cx="14841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ADVISOR</a:t>
            </a:r>
            <a:endParaRPr sz="150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8"/>
          </p:nvPr>
        </p:nvSpPr>
        <p:spPr>
          <a:xfrm>
            <a:off x="5671425" y="2817228"/>
            <a:ext cx="1577100" cy="5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Dr. Instructor 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Gül TOKDEMİR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3"/>
          </p:nvPr>
        </p:nvSpPr>
        <p:spPr>
          <a:xfrm>
            <a:off x="236300" y="3327265"/>
            <a:ext cx="14256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Developer &amp; Game Designer</a:t>
            </a:r>
            <a:endParaRPr sz="1500"/>
          </a:p>
        </p:txBody>
      </p:sp>
      <p:sp>
        <p:nvSpPr>
          <p:cNvPr id="160" name="Google Shape;160;p29"/>
          <p:cNvSpPr/>
          <p:nvPr/>
        </p:nvSpPr>
        <p:spPr>
          <a:xfrm rot="-5400000">
            <a:off x="2044350" y="1180800"/>
            <a:ext cx="1457700" cy="14904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00" y="1268975"/>
            <a:ext cx="1317000" cy="131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 rot="-5400000">
            <a:off x="3884500" y="1214375"/>
            <a:ext cx="1518600" cy="1484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050" y="1285900"/>
            <a:ext cx="1341000" cy="134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 rot="-5400000">
            <a:off x="5700688" y="1214375"/>
            <a:ext cx="1518600" cy="1484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463" y="1297925"/>
            <a:ext cx="1317000" cy="131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50" y="1285950"/>
            <a:ext cx="1341000" cy="134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>
            <a:spLocks noGrp="1"/>
          </p:cNvSpPr>
          <p:nvPr>
            <p:ph type="subTitle" idx="7"/>
          </p:nvPr>
        </p:nvSpPr>
        <p:spPr>
          <a:xfrm>
            <a:off x="7364175" y="3327265"/>
            <a:ext cx="14841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ADVISOR COMPANY</a:t>
            </a:r>
            <a:endParaRPr sz="1500"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8"/>
          </p:nvPr>
        </p:nvSpPr>
        <p:spPr>
          <a:xfrm>
            <a:off x="7317675" y="2817213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Zilla Slab"/>
                <a:ea typeface="Zilla Slab"/>
                <a:cs typeface="Zilla Slab"/>
                <a:sym typeface="Zilla Slab"/>
              </a:rPr>
              <a:t>OTSIMO</a:t>
            </a:r>
            <a:endParaRPr sz="1500"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69" name="Google Shape;169;p29"/>
          <p:cNvSpPr/>
          <p:nvPr/>
        </p:nvSpPr>
        <p:spPr>
          <a:xfrm rot="-5400000">
            <a:off x="7376175" y="1214400"/>
            <a:ext cx="1518600" cy="1484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800" y="1322075"/>
            <a:ext cx="1268700" cy="126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>
            <a:spLocks noGrp="1"/>
          </p:cNvSpPr>
          <p:nvPr>
            <p:ph type="subTitle" idx="1"/>
          </p:nvPr>
        </p:nvSpPr>
        <p:spPr>
          <a:xfrm flipH="1">
            <a:off x="5897899" y="2788050"/>
            <a:ext cx="26169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latin typeface="Englebert"/>
                <a:ea typeface="Englebert"/>
                <a:cs typeface="Englebert"/>
                <a:sym typeface="Englebert"/>
              </a:rPr>
              <a:t>For Listening</a:t>
            </a:r>
            <a:endParaRPr sz="4800" b="1">
              <a:solidFill>
                <a:srgbClr val="645CA7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79" name="Google Shape;479;p49"/>
          <p:cNvSpPr txBox="1">
            <a:spLocks noGrp="1"/>
          </p:cNvSpPr>
          <p:nvPr>
            <p:ph type="ctrTitle"/>
          </p:nvPr>
        </p:nvSpPr>
        <p:spPr>
          <a:xfrm flipH="1">
            <a:off x="3348200" y="1796075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Thanks</a:t>
            </a:r>
            <a:endParaRPr sz="4800" b="1">
              <a:solidFill>
                <a:srgbClr val="645CA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057125" y="1644200"/>
            <a:ext cx="3729000" cy="22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Otsimo is a company that develops mobile games to help educate children with autism. Their story has been going on for a long time. The games they developed have not only reached thousands of children and their families, but also help schools.</a:t>
            </a:r>
            <a:endParaRPr sz="18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ctrTitle"/>
          </p:nvPr>
        </p:nvSpPr>
        <p:spPr>
          <a:xfrm>
            <a:off x="899250" y="348100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OTSIMO</a:t>
            </a:r>
            <a:endParaRPr sz="4000" b="1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0" y="1047950"/>
            <a:ext cx="3235200" cy="323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338075" y="1095000"/>
            <a:ext cx="4597500" cy="14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413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"/>
              <a:buChar char="★"/>
            </a:pPr>
            <a:r>
              <a:rPr lang="es" sz="18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Autism Spectrum Disorder (ASD) is a pervasive developmental disorder which affects individuals with varying degrees of impairment. </a:t>
            </a:r>
            <a:endParaRPr sz="18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ctrTitle" idx="2"/>
          </p:nvPr>
        </p:nvSpPr>
        <p:spPr>
          <a:xfrm>
            <a:off x="951700" y="317700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AUTISM</a:t>
            </a:r>
            <a:endParaRPr sz="4000" b="1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150" y="1340437"/>
            <a:ext cx="3533436" cy="2462616"/>
          </a:xfrm>
          <a:prstGeom prst="cloud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p33"/>
          <p:cNvSpPr txBox="1">
            <a:spLocks noGrp="1"/>
          </p:cNvSpPr>
          <p:nvPr>
            <p:ph type="subTitle" idx="1"/>
          </p:nvPr>
        </p:nvSpPr>
        <p:spPr>
          <a:xfrm>
            <a:off x="338075" y="2635525"/>
            <a:ext cx="4597500" cy="1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413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"/>
              <a:buChar char="★"/>
            </a:pPr>
            <a:r>
              <a:rPr lang="es" sz="18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The education of autistic children is not limited to school or individual therapies and is a twenty-four-hour process that must be continued in all aspects of life. </a:t>
            </a:r>
            <a:endParaRPr sz="18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 flipH="1">
            <a:off x="177225" y="2955600"/>
            <a:ext cx="52767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>
                <a:latin typeface="Zilla Slab"/>
                <a:ea typeface="Zilla Slab"/>
                <a:cs typeface="Zilla Slab"/>
                <a:sym typeface="Zilla Slab"/>
              </a:rPr>
              <a:t>What is LERE ?</a:t>
            </a:r>
            <a:endParaRPr sz="5000" b="1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 flipH="1">
            <a:off x="1002575" y="449580"/>
            <a:ext cx="4234500" cy="973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Zilla Slab"/>
              <a:buChar char="★"/>
            </a:pP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Our game is an educational game for children that </a:t>
            </a:r>
            <a:r>
              <a:rPr lang="es" sz="1700" dirty="0" smtClean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help </a:t>
            </a: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the education of children in need of special attention. </a:t>
            </a:r>
            <a:endParaRPr sz="17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 flipH="1">
            <a:off x="2551725" y="1615600"/>
            <a:ext cx="42345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6550">
              <a:buSzPts val="1700"/>
              <a:buFont typeface="Zilla Slab"/>
              <a:buChar char="★"/>
            </a:pPr>
            <a:r>
              <a:rPr lang="en-US" sz="1700" dirty="0" smtClean="0">
                <a:latin typeface="Zilla Slab"/>
                <a:ea typeface="Zilla Slab"/>
                <a:cs typeface="Zilla Slab"/>
                <a:sym typeface="Zilla Slab"/>
              </a:rPr>
              <a:t>It is a mobile game series consisting of small play pieces developed for the education of children with autism. </a:t>
            </a:r>
            <a:endParaRPr lang="en-US" sz="1700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 flipH="1">
            <a:off x="3823750" y="2638300"/>
            <a:ext cx="42345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Zilla Slab"/>
              <a:buChar char="★"/>
            </a:pP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This educational game mobile app </a:t>
            </a:r>
            <a:r>
              <a:rPr lang="es" sz="1700" dirty="0" smtClean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allow </a:t>
            </a: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children to learn while having fun.</a:t>
            </a:r>
            <a:endParaRPr sz="17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1"/>
          </p:nvPr>
        </p:nvSpPr>
        <p:spPr>
          <a:xfrm flipH="1">
            <a:off x="4641250" y="3661000"/>
            <a:ext cx="42345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Zilla Slab"/>
              <a:buChar char="★"/>
            </a:pP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Parental Control of the application </a:t>
            </a:r>
            <a:r>
              <a:rPr lang="es" sz="1700" dirty="0" smtClean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allow </a:t>
            </a:r>
            <a:r>
              <a:rPr lang="es" sz="1700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the parent to actively monitor the child's development.</a:t>
            </a:r>
            <a:endParaRPr sz="17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ctrTitle" idx="2"/>
          </p:nvPr>
        </p:nvSpPr>
        <p:spPr>
          <a:xfrm flipH="1">
            <a:off x="4138850" y="2557525"/>
            <a:ext cx="4952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Were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Problems 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899250" y="389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</a:rPr>
              <a:t>Problems and </a:t>
            </a:r>
            <a:r>
              <a:rPr lang="es" sz="4000" b="1"/>
              <a:t>Needs</a:t>
            </a:r>
            <a:endParaRPr sz="4000" b="1"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4294967295"/>
          </p:nvPr>
        </p:nvSpPr>
        <p:spPr>
          <a:xfrm>
            <a:off x="1887700" y="1649125"/>
            <a:ext cx="2546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They need extra attention compared to other children.</a:t>
            </a:r>
            <a:endParaRPr sz="1700"/>
          </a:p>
        </p:txBody>
      </p:sp>
      <p:sp>
        <p:nvSpPr>
          <p:cNvPr id="210" name="Google Shape;210;p35"/>
          <p:cNvSpPr txBox="1">
            <a:spLocks noGrp="1"/>
          </p:cNvSpPr>
          <p:nvPr>
            <p:ph type="subTitle" idx="4294967295"/>
          </p:nvPr>
        </p:nvSpPr>
        <p:spPr>
          <a:xfrm>
            <a:off x="1887713" y="1180875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Special Attention 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587559" y="1302230"/>
            <a:ext cx="1059169" cy="1085411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294967295"/>
          </p:nvPr>
        </p:nvSpPr>
        <p:spPr>
          <a:xfrm>
            <a:off x="5975275" y="1649133"/>
            <a:ext cx="22533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They have difficulty focusing for a long time.</a:t>
            </a:r>
            <a:endParaRPr sz="170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4294967295"/>
          </p:nvPr>
        </p:nvSpPr>
        <p:spPr>
          <a:xfrm>
            <a:off x="5975288" y="1180875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Focusing Problem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4675134" y="1302230"/>
            <a:ext cx="1059169" cy="1085411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4294967295"/>
          </p:nvPr>
        </p:nvSpPr>
        <p:spPr>
          <a:xfrm>
            <a:off x="1887700" y="3530808"/>
            <a:ext cx="22533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They also need education outside the school.</a:t>
            </a:r>
            <a:endParaRPr sz="1700"/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4294967295"/>
          </p:nvPr>
        </p:nvSpPr>
        <p:spPr>
          <a:xfrm>
            <a:off x="1887713" y="3062550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Special Education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grpSp>
        <p:nvGrpSpPr>
          <p:cNvPr id="217" name="Google Shape;217;p35"/>
          <p:cNvGrpSpPr/>
          <p:nvPr/>
        </p:nvGrpSpPr>
        <p:grpSpPr>
          <a:xfrm>
            <a:off x="587559" y="3183905"/>
            <a:ext cx="1059169" cy="1085411"/>
            <a:chOff x="2071925" y="981159"/>
            <a:chExt cx="741300" cy="741300"/>
          </a:xfrm>
        </p:grpSpPr>
        <p:sp>
          <p:nvSpPr>
            <p:cNvPr id="218" name="Google Shape;218;p35"/>
            <p:cNvSpPr/>
            <p:nvPr/>
          </p:nvSpPr>
          <p:spPr>
            <a:xfrm>
              <a:off x="2071925" y="981159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2466242" y="1167667"/>
              <a:ext cx="12014" cy="11968"/>
            </a:xfrm>
            <a:custGeom>
              <a:avLst/>
              <a:gdLst/>
              <a:ahLst/>
              <a:cxnLst/>
              <a:rect l="l" t="t" r="r" b="b"/>
              <a:pathLst>
                <a:path w="6177" h="6153" extrusionOk="0">
                  <a:moveTo>
                    <a:pt x="3089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80"/>
                    <a:pt x="1373" y="6152"/>
                    <a:pt x="3089" y="6152"/>
                  </a:cubicBezTo>
                  <a:cubicBezTo>
                    <a:pt x="4780" y="6152"/>
                    <a:pt x="6177" y="4780"/>
                    <a:pt x="6177" y="3064"/>
                  </a:cubicBezTo>
                  <a:cubicBezTo>
                    <a:pt x="6177" y="1373"/>
                    <a:pt x="4780" y="1"/>
                    <a:pt x="308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5"/>
          <p:cNvSpPr txBox="1">
            <a:spLocks noGrp="1"/>
          </p:cNvSpPr>
          <p:nvPr>
            <p:ph type="subTitle" idx="4294967295"/>
          </p:nvPr>
        </p:nvSpPr>
        <p:spPr>
          <a:xfrm>
            <a:off x="5975275" y="3530800"/>
            <a:ext cx="2837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For different reasons, learning speeds are slower than other children.</a:t>
            </a:r>
            <a:endParaRPr sz="1700"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4294967295"/>
          </p:nvPr>
        </p:nvSpPr>
        <p:spPr>
          <a:xfrm>
            <a:off x="5975288" y="3062550"/>
            <a:ext cx="2546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b="1">
                <a:solidFill>
                  <a:srgbClr val="FFFF00"/>
                </a:solidFill>
                <a:latin typeface="Zilla Slab"/>
                <a:ea typeface="Zilla Slab"/>
                <a:cs typeface="Zilla Slab"/>
                <a:sym typeface="Zilla Slab"/>
              </a:rPr>
              <a:t>Learning Difficulty</a:t>
            </a:r>
            <a:endParaRPr sz="2000" b="1">
              <a:solidFill>
                <a:srgbClr val="FFFF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850017" y="3530793"/>
            <a:ext cx="534224" cy="446951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4675134" y="3183905"/>
            <a:ext cx="1059169" cy="1085411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4937590" y="3493635"/>
            <a:ext cx="534238" cy="52128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885613" y="1584285"/>
            <a:ext cx="463056" cy="521298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5017987" y="1556035"/>
            <a:ext cx="373397" cy="577787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ctrTitle" idx="2"/>
          </p:nvPr>
        </p:nvSpPr>
        <p:spPr>
          <a:xfrm flipH="1">
            <a:off x="2109700" y="2790350"/>
            <a:ext cx="6821100" cy="19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Solutions For These Problems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379</Words>
  <PresentationFormat>Ekran Gösterisi (16:9)</PresentationFormat>
  <Paragraphs>73</Paragraphs>
  <Slides>20</Slides>
  <Notes>20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30" baseType="lpstr">
      <vt:lpstr>Arial</vt:lpstr>
      <vt:lpstr>Englebert</vt:lpstr>
      <vt:lpstr>Zilla Slab</vt:lpstr>
      <vt:lpstr>Zilla Slab Light</vt:lpstr>
      <vt:lpstr>Fira Sans Extra Condensed</vt:lpstr>
      <vt:lpstr>Roboto Slab Regular</vt:lpstr>
      <vt:lpstr>Oswald Regular</vt:lpstr>
      <vt:lpstr>Fira Sans Extra Condensed Medium</vt:lpstr>
      <vt:lpstr>Calibri</vt:lpstr>
      <vt:lpstr>Back to School Social Media by Slidesgo</vt:lpstr>
      <vt:lpstr>L earn E asy R ead E asy</vt:lpstr>
      <vt:lpstr>Who We Are ?</vt:lpstr>
      <vt:lpstr>OTSIMO</vt:lpstr>
      <vt:lpstr>AUTISM</vt:lpstr>
      <vt:lpstr>Slayt 5</vt:lpstr>
      <vt:lpstr>Slayt 6</vt:lpstr>
      <vt:lpstr>What Were  The Problems ?</vt:lpstr>
      <vt:lpstr>Problems and Needs</vt:lpstr>
      <vt:lpstr>Solutions For These Problems</vt:lpstr>
      <vt:lpstr>Solutions</vt:lpstr>
      <vt:lpstr>What We Used  To Solve ?</vt:lpstr>
      <vt:lpstr>Slayt 12</vt:lpstr>
      <vt:lpstr>Slayt 13</vt:lpstr>
      <vt:lpstr>Child/Parent  Selection  Parts</vt:lpstr>
      <vt:lpstr>Alphabet  Parts</vt:lpstr>
      <vt:lpstr>Number  Parts</vt:lpstr>
      <vt:lpstr>Color  Parts</vt:lpstr>
      <vt:lpstr>Parent  Parts</vt:lpstr>
      <vt:lpstr>WORK PLAN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earn E asy R ead E asy</dc:title>
  <dc:creator>Elif Solmaz</dc:creator>
  <cp:lastModifiedBy>Elif Solmaz</cp:lastModifiedBy>
  <cp:revision>24</cp:revision>
  <dcterms:modified xsi:type="dcterms:W3CDTF">2020-06-25T19:52:38Z</dcterms:modified>
</cp:coreProperties>
</file>